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1" r:id="rId1"/>
    <p:sldMasterId id="2147483672" r:id="rId2"/>
    <p:sldMasterId id="2147483673" r:id="rId3"/>
  </p:sldMasterIdLst>
  <p:notesMasterIdLst>
    <p:notesMasterId r:id="rId12"/>
  </p:notesMasterIdLst>
  <p:sldIdLst>
    <p:sldId id="256" r:id="rId4"/>
    <p:sldId id="258" r:id="rId5"/>
    <p:sldId id="259" r:id="rId6"/>
    <p:sldId id="260" r:id="rId7"/>
    <p:sldId id="274" r:id="rId8"/>
    <p:sldId id="266" r:id="rId9"/>
    <p:sldId id="268" r:id="rId10"/>
    <p:sldId id="267" r:id="rId11"/>
  </p:sldIdLst>
  <p:sldSz cx="9144000" cy="6858000" type="screen4x3"/>
  <p:notesSz cx="6858000" cy="9144000"/>
  <p:embeddedFontLst>
    <p:embeddedFont>
      <p:font typeface="Ubuntu" panose="020B0604020202020204" charset="0"/>
      <p:regular r:id="rId13"/>
      <p:bold r:id="rId14"/>
      <p:italic r:id="rId15"/>
      <p:boldItalic r:id="rId16"/>
    </p:embeddedFont>
    <p:embeddedFont>
      <p:font typeface="Calibri" panose="020F0502020204030204" pitchFamily="34" charset="0"/>
      <p:regular r:id="rId17"/>
      <p:bold r:id="rId18"/>
      <p:italic r:id="rId19"/>
      <p:boldItalic r:id="rId20"/>
    </p:embeddedFont>
    <p:embeddedFont>
      <p:font typeface="Questrial" panose="020B060402020202020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EAE625-193A-44E8-9B75-63E46DE262CA}">
  <a:tblStyle styleId="{5DEAE625-193A-44E8-9B75-63E46DE262CA}"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1E0D6FD4-8780-44CD-9647-B56C730399AF}"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BF5FC"/>
          </a:solidFill>
        </a:fill>
      </a:tcStyle>
    </a:wholeTbl>
    <a:band1H>
      <a:tcStyle>
        <a:tcBdr/>
        <a:fill>
          <a:solidFill>
            <a:srgbClr val="D5EAF9"/>
          </a:solidFill>
        </a:fill>
      </a:tcStyle>
    </a:band1H>
    <a:band1V>
      <a:tcStyle>
        <a:tcBdr/>
        <a:fill>
          <a:solidFill>
            <a:srgbClr val="D5EAF9"/>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Master" Target="slideMasters/slideMaster3.xml"/><Relationship Id="rId21" Type="http://schemas.openxmlformats.org/officeDocument/2006/relationships/font" Target="fonts/font9.fntdata"/><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font" Target="fonts/font7.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4220791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5" name="Shape 23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1377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SzPct val="25000"/>
            </a:pPr>
            <a:r>
              <a:rPr lang="en-US" sz="1200" b="0" i="0" u="none" strike="noStrike" cap="none" dirty="0">
                <a:solidFill>
                  <a:srgbClr val="595959"/>
                </a:solidFill>
                <a:latin typeface="Questrial"/>
                <a:ea typeface="Questrial"/>
                <a:cs typeface="Questrial"/>
                <a:sym typeface="Questrial"/>
              </a:rPr>
              <a:t/>
            </a:r>
            <a:br>
              <a:rPr lang="en-US" sz="1200" b="0" i="0" u="none" strike="noStrike" cap="none" dirty="0">
                <a:solidFill>
                  <a:srgbClr val="595959"/>
                </a:solidFill>
                <a:latin typeface="Questrial"/>
                <a:ea typeface="Questrial"/>
                <a:cs typeface="Questrial"/>
                <a:sym typeface="Questrial"/>
              </a:rPr>
            </a:br>
            <a:endParaRPr sz="1200" b="0" i="0" u="none" strike="noStrike" cap="none" dirty="0">
              <a:solidFill>
                <a:schemeClr val="dk1"/>
              </a:solidFill>
              <a:latin typeface="Calibri"/>
              <a:ea typeface="Calibri"/>
              <a:cs typeface="Calibri"/>
              <a:sym typeface="Calibri"/>
            </a:endParaRPr>
          </a:p>
        </p:txBody>
      </p:sp>
      <p:sp>
        <p:nvSpPr>
          <p:cNvPr id="253" name="Shape 25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58141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r>
            <a:br>
              <a:rPr lang="en-US" sz="1200" b="0" i="0" u="none" strike="noStrike" cap="none">
                <a:solidFill>
                  <a:schemeClr val="dk1"/>
                </a:solidFill>
                <a:latin typeface="Calibri"/>
                <a:ea typeface="Calibri"/>
                <a:cs typeface="Calibri"/>
                <a:sym typeface="Calibri"/>
              </a:rPr>
            </a:br>
            <a:endParaRPr lang="en-US" sz="1200" b="0" i="0" u="none" strike="noStrike" cap="none">
              <a:solidFill>
                <a:schemeClr val="dk1"/>
              </a:solidFill>
              <a:latin typeface="Calibri"/>
              <a:ea typeface="Calibri"/>
              <a:cs typeface="Calibri"/>
              <a:sym typeface="Calibri"/>
            </a:endParaRPr>
          </a:p>
        </p:txBody>
      </p:sp>
      <p:sp>
        <p:nvSpPr>
          <p:cNvPr id="289" name="Shape 2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47924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1344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7" name="Shape 4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38" name="Shape 43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374030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7" name="Shape 4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38" name="Shape 43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160577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Shape 4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3" name="Shape 4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74" name="Shape 47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extLst>
      <p:ext uri="{BB962C8B-B14F-4D97-AF65-F5344CB8AC3E}">
        <p14:creationId xmlns:p14="http://schemas.microsoft.com/office/powerpoint/2010/main" val="2545428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Shape 4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5" name="Shape 4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6" name="Shape 446"/>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8</a:t>
            </a:fld>
            <a:endParaRPr lang="en-US"/>
          </a:p>
        </p:txBody>
      </p:sp>
    </p:spTree>
    <p:extLst>
      <p:ext uri="{BB962C8B-B14F-4D97-AF65-F5344CB8AC3E}">
        <p14:creationId xmlns:p14="http://schemas.microsoft.com/office/powerpoint/2010/main" val="367913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685800" y="2111125"/>
            <a:ext cx="7772400" cy="1546474"/>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rtl val="0"/>
              </a:defRPr>
            </a:lvl1pPr>
            <a:lvl2pPr marL="0" marR="0" lvl="1" indent="0" algn="ctr"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rtl val="0"/>
              </a:defRPr>
            </a:lvl2pPr>
            <a:lvl3pPr lvl="2" indent="0" algn="ctr">
              <a:spcBef>
                <a:spcPts val="0"/>
              </a:spcBef>
              <a:buClr>
                <a:schemeClr val="dk1"/>
              </a:buClr>
              <a:buFont typeface="Arial"/>
              <a:buNone/>
              <a:defRPr sz="4800" b="1">
                <a:solidFill>
                  <a:schemeClr val="dk1"/>
                </a:solidFill>
              </a:defRPr>
            </a:lvl3pPr>
            <a:lvl4pPr lvl="3" indent="0" algn="ctr">
              <a:spcBef>
                <a:spcPts val="0"/>
              </a:spcBef>
              <a:buClr>
                <a:schemeClr val="dk1"/>
              </a:buClr>
              <a:buFont typeface="Arial"/>
              <a:buNone/>
              <a:defRPr sz="4800" b="1">
                <a:solidFill>
                  <a:schemeClr val="dk1"/>
                </a:solidFill>
              </a:defRPr>
            </a:lvl4pPr>
            <a:lvl5pPr lvl="4" indent="0" algn="ctr">
              <a:spcBef>
                <a:spcPts val="0"/>
              </a:spcBef>
              <a:buClr>
                <a:schemeClr val="dk1"/>
              </a:buClr>
              <a:buFont typeface="Arial"/>
              <a:buNone/>
              <a:defRPr sz="4800" b="1">
                <a:solidFill>
                  <a:schemeClr val="dk1"/>
                </a:solidFill>
              </a:defRPr>
            </a:lvl5pPr>
            <a:lvl6pPr lvl="5" indent="0" algn="ctr">
              <a:spcBef>
                <a:spcPts val="0"/>
              </a:spcBef>
              <a:buClr>
                <a:schemeClr val="dk1"/>
              </a:buClr>
              <a:buFont typeface="Arial"/>
              <a:buNone/>
              <a:defRPr sz="4800" b="1">
                <a:solidFill>
                  <a:schemeClr val="dk1"/>
                </a:solidFill>
              </a:defRPr>
            </a:lvl6pPr>
            <a:lvl7pPr lvl="6" indent="0" algn="ctr">
              <a:spcBef>
                <a:spcPts val="0"/>
              </a:spcBef>
              <a:buClr>
                <a:schemeClr val="dk1"/>
              </a:buClr>
              <a:buFont typeface="Arial"/>
              <a:buNone/>
              <a:defRPr sz="4800" b="1">
                <a:solidFill>
                  <a:schemeClr val="dk1"/>
                </a:solidFill>
              </a:defRPr>
            </a:lvl7pPr>
            <a:lvl8pPr lvl="7" indent="0" algn="ctr">
              <a:spcBef>
                <a:spcPts val="0"/>
              </a:spcBef>
              <a:buClr>
                <a:schemeClr val="dk1"/>
              </a:buClr>
              <a:buFont typeface="Arial"/>
              <a:buNone/>
              <a:defRPr sz="4800" b="1">
                <a:solidFill>
                  <a:schemeClr val="dk1"/>
                </a:solidFill>
              </a:defRPr>
            </a:lvl8pPr>
            <a:lvl9pPr lvl="8" indent="0" algn="ctr">
              <a:spcBef>
                <a:spcPts val="0"/>
              </a:spcBef>
              <a:buClr>
                <a:schemeClr val="dk1"/>
              </a:buClr>
              <a:buFont typeface="Arial"/>
              <a:buNone/>
              <a:defRPr sz="4800" b="1">
                <a:solidFill>
                  <a:schemeClr val="dk1"/>
                </a:solidFill>
              </a:defRPr>
            </a:lvl9pPr>
          </a:lstStyle>
          <a:p>
            <a:endParaRPr/>
          </a:p>
        </p:txBody>
      </p:sp>
      <p:sp>
        <p:nvSpPr>
          <p:cNvPr id="15" name="Shape 15"/>
          <p:cNvSpPr txBox="1">
            <a:spLocks noGrp="1"/>
          </p:cNvSpPr>
          <p:nvPr>
            <p:ph type="subTitle" idx="1"/>
          </p:nvPr>
        </p:nvSpPr>
        <p:spPr>
          <a:xfrm>
            <a:off x="685800" y="3786739"/>
            <a:ext cx="7772400" cy="1046315"/>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1pPr>
            <a:lvl2pPr marL="457200" marR="0" lvl="1"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2pPr>
            <a:lvl3pPr marL="914400" marR="0" lvl="2"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3pPr>
            <a:lvl4pPr marL="1371600" marR="0" lvl="3"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4pPr>
            <a:lvl5pPr marL="1828800" marR="0" lvl="4"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5pPr>
            <a:lvl6pPr marL="2286000" marR="0" lvl="5"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6pPr>
            <a:lvl7pPr marL="2743200" marR="0" lvl="6"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7pPr>
            <a:lvl8pPr marL="3200400" marR="0" lvl="7"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8pPr>
            <a:lvl9pPr marL="3657600" marR="0" lvl="8"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rtl val="0"/>
              </a:defRPr>
            </a:lvl9pPr>
          </a:lstStyle>
          <a:p>
            <a:endParaRPr/>
          </a:p>
        </p:txBody>
      </p:sp>
      <p:sp>
        <p:nvSpPr>
          <p:cNvPr id="16" name="Shape 16"/>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000000"/>
              </a:buClr>
              <a:buSzPct val="25000"/>
              <a:buFont typeface="Arial"/>
              <a:buNone/>
            </a:pPr>
            <a:fld id="{00000000-1234-1234-1234-123412341234}" type="slidenum">
              <a:rPr lang="en-US" sz="1300" b="0" i="0" u="none" strike="noStrike" cap="none">
                <a:solidFill>
                  <a:srgbClr val="000000"/>
                </a:solidFill>
                <a:latin typeface="Arial"/>
                <a:ea typeface="Arial"/>
                <a:cs typeface="Arial"/>
                <a:sym typeface="Arial"/>
              </a:rPr>
              <a:t>‹#›</a:t>
            </a:fld>
            <a:endParaRPr lang="en-US" sz="13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2"/>
        <p:cNvGrpSpPr/>
        <p:nvPr/>
      </p:nvGrpSpPr>
      <p:grpSpPr>
        <a:xfrm>
          <a:off x="0" y="0"/>
          <a:ext cx="0" cy="0"/>
          <a:chOff x="0" y="0"/>
          <a:chExt cx="0" cy="0"/>
        </a:xfrm>
      </p:grpSpPr>
      <p:sp>
        <p:nvSpPr>
          <p:cNvPr id="113" name="Shape 113"/>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rgbClr val="888888"/>
                </a:solidFill>
                <a:latin typeface="Arial"/>
                <a:ea typeface="Arial"/>
                <a:cs typeface="Arial"/>
                <a:sym typeface="Arial"/>
              </a:rPr>
              <a:t>‹#›</a:t>
            </a:fld>
            <a:endParaRPr lang="en-US" sz="1000" b="0" i="0" u="none" strike="noStrike" cap="none">
              <a:solidFill>
                <a:srgbClr val="888888"/>
              </a:solidFill>
              <a:latin typeface="Arial"/>
              <a:ea typeface="Arial"/>
              <a:cs typeface="Arial"/>
              <a:sym typeface="Arial"/>
            </a:endParaRPr>
          </a:p>
        </p:txBody>
      </p:sp>
      <p:sp>
        <p:nvSpPr>
          <p:cNvPr id="114" name="Shape 114"/>
          <p:cNvSpPr/>
          <p:nvPr/>
        </p:nvSpPr>
        <p:spPr>
          <a:xfrm>
            <a:off x="340727" y="526547"/>
            <a:ext cx="8507726" cy="914400"/>
          </a:xfrm>
          <a:prstGeom prst="rect">
            <a:avLst/>
          </a:prstGeom>
          <a:solidFill>
            <a:srgbClr val="FFFFFF"/>
          </a:solidFill>
          <a:ln w="9525" cap="flat" cmpd="sng">
            <a:solidFill>
              <a:srgbClr val="FFFF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5" name="Shape 115"/>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0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5631" y="228601"/>
            <a:ext cx="8231175" cy="339091"/>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000" b="1" i="0" u="none" strike="noStrike" cap="none">
                <a:solidFill>
                  <a:srgbClr val="7F7F7F"/>
                </a:solidFill>
                <a:latin typeface="Arial"/>
                <a:ea typeface="Arial"/>
                <a:cs typeface="Arial"/>
                <a:sym typeface="Arial"/>
              </a:defRPr>
            </a:lvl1pPr>
            <a:lvl2pPr marL="0" marR="0" lvl="1" indent="0" algn="l" rtl="0">
              <a:spcBef>
                <a:spcPts val="0"/>
              </a:spcBef>
              <a:spcAft>
                <a:spcPts val="0"/>
              </a:spcAft>
              <a:buNone/>
              <a:defRPr sz="2400" b="1" i="0" u="none" strike="noStrike" cap="none">
                <a:solidFill>
                  <a:srgbClr val="95B3D7"/>
                </a:solidFill>
                <a:latin typeface="Arial"/>
                <a:ea typeface="Arial"/>
                <a:cs typeface="Arial"/>
                <a:sym typeface="Arial"/>
              </a:defRPr>
            </a:lvl2pPr>
            <a:lvl3pPr marL="0" marR="0" lvl="2" indent="0" algn="l" rtl="0">
              <a:spcBef>
                <a:spcPts val="0"/>
              </a:spcBef>
              <a:spcAft>
                <a:spcPts val="0"/>
              </a:spcAft>
              <a:buNone/>
              <a:defRPr sz="2400" b="1" i="0" u="none" strike="noStrike" cap="none">
                <a:solidFill>
                  <a:srgbClr val="95B3D7"/>
                </a:solidFill>
                <a:latin typeface="Arial"/>
                <a:ea typeface="Arial"/>
                <a:cs typeface="Arial"/>
                <a:sym typeface="Arial"/>
              </a:defRPr>
            </a:lvl3pPr>
            <a:lvl4pPr marL="0" marR="0" lvl="3" indent="0" algn="l" rtl="0">
              <a:spcBef>
                <a:spcPts val="0"/>
              </a:spcBef>
              <a:spcAft>
                <a:spcPts val="0"/>
              </a:spcAft>
              <a:buNone/>
              <a:defRPr sz="2400" b="1" i="0" u="none" strike="noStrike" cap="none">
                <a:solidFill>
                  <a:srgbClr val="95B3D7"/>
                </a:solidFill>
                <a:latin typeface="Arial"/>
                <a:ea typeface="Arial"/>
                <a:cs typeface="Arial"/>
                <a:sym typeface="Arial"/>
              </a:defRPr>
            </a:lvl4pPr>
            <a:lvl5pPr marL="0" marR="0" lvl="4" indent="0" algn="l" rtl="0">
              <a:spcBef>
                <a:spcPts val="0"/>
              </a:spcBef>
              <a:spcAft>
                <a:spcPts val="0"/>
              </a:spcAft>
              <a:buNone/>
              <a:defRPr sz="2400" b="1" i="0" u="none" strike="noStrike" cap="none">
                <a:solidFill>
                  <a:srgbClr val="95B3D7"/>
                </a:solidFill>
                <a:latin typeface="Arial"/>
                <a:ea typeface="Arial"/>
                <a:cs typeface="Arial"/>
                <a:sym typeface="Arial"/>
              </a:defRPr>
            </a:lvl5pPr>
            <a:lvl6pPr marL="457200" marR="0" lvl="5" indent="0" algn="l" rtl="0">
              <a:spcBef>
                <a:spcPts val="0"/>
              </a:spcBef>
              <a:spcAft>
                <a:spcPts val="0"/>
              </a:spcAft>
              <a:buNone/>
              <a:defRPr sz="2400" b="1" i="0" u="none" strike="noStrike" cap="none">
                <a:solidFill>
                  <a:srgbClr val="95B3D7"/>
                </a:solidFill>
                <a:latin typeface="Arial"/>
                <a:ea typeface="Arial"/>
                <a:cs typeface="Arial"/>
                <a:sym typeface="Arial"/>
              </a:defRPr>
            </a:lvl6pPr>
            <a:lvl7pPr marL="914400" marR="0" lvl="6" indent="0" algn="l" rtl="0">
              <a:spcBef>
                <a:spcPts val="0"/>
              </a:spcBef>
              <a:spcAft>
                <a:spcPts val="0"/>
              </a:spcAft>
              <a:buNone/>
              <a:defRPr sz="2400" b="1" i="0" u="none" strike="noStrike" cap="none">
                <a:solidFill>
                  <a:srgbClr val="95B3D7"/>
                </a:solidFill>
                <a:latin typeface="Arial"/>
                <a:ea typeface="Arial"/>
                <a:cs typeface="Arial"/>
                <a:sym typeface="Arial"/>
              </a:defRPr>
            </a:lvl7pPr>
            <a:lvl8pPr marL="1371600" marR="0" lvl="7" indent="0" algn="l" rtl="0">
              <a:spcBef>
                <a:spcPts val="0"/>
              </a:spcBef>
              <a:spcAft>
                <a:spcPts val="0"/>
              </a:spcAft>
              <a:buNone/>
              <a:defRPr sz="2400" b="1" i="0" u="none" strike="noStrike" cap="none">
                <a:solidFill>
                  <a:srgbClr val="95B3D7"/>
                </a:solidFill>
                <a:latin typeface="Arial"/>
                <a:ea typeface="Arial"/>
                <a:cs typeface="Arial"/>
                <a:sym typeface="Arial"/>
              </a:defRPr>
            </a:lvl8pPr>
            <a:lvl9pPr marL="1828800" marR="0" lvl="8" indent="0" algn="l" rtl="0">
              <a:spcBef>
                <a:spcPts val="0"/>
              </a:spcBef>
              <a:spcAft>
                <a:spcPts val="0"/>
              </a:spcAft>
              <a:buNone/>
              <a:defRPr sz="2400" b="1" i="0" u="none" strike="noStrike" cap="none">
                <a:solidFill>
                  <a:srgbClr val="95B3D7"/>
                </a:solidFill>
                <a:latin typeface="Arial"/>
                <a:ea typeface="Arial"/>
                <a:cs typeface="Arial"/>
                <a:sym typeface="Arial"/>
              </a:defRPr>
            </a:lvl9pPr>
          </a:lstStyle>
          <a:p>
            <a:endParaRPr/>
          </a:p>
        </p:txBody>
      </p:sp>
      <p:sp>
        <p:nvSpPr>
          <p:cNvPr id="118" name="Shape 118"/>
          <p:cNvSpPr txBox="1">
            <a:spLocks noGrp="1"/>
          </p:cNvSpPr>
          <p:nvPr>
            <p:ph type="body" idx="1"/>
          </p:nvPr>
        </p:nvSpPr>
        <p:spPr>
          <a:xfrm>
            <a:off x="457200" y="764008"/>
            <a:ext cx="8229600" cy="5362154"/>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rgbClr val="404040"/>
              </a:buClr>
              <a:buSzPct val="100000"/>
              <a:buFont typeface="Arial"/>
              <a:buChar char="•"/>
              <a:defRPr sz="2400" b="0" i="0" u="none" strike="noStrike" cap="none">
                <a:solidFill>
                  <a:srgbClr val="404040"/>
                </a:solidFill>
                <a:latin typeface="Arial"/>
                <a:ea typeface="Arial"/>
                <a:cs typeface="Arial"/>
                <a:sym typeface="Arial"/>
              </a:defRPr>
            </a:lvl1pPr>
            <a:lvl2pPr marL="742950" marR="0" lvl="1" indent="-158750" algn="l" rtl="0">
              <a:spcBef>
                <a:spcPts val="400"/>
              </a:spcBef>
              <a:spcAft>
                <a:spcPts val="0"/>
              </a:spcAft>
              <a:buClr>
                <a:srgbClr val="404040"/>
              </a:buClr>
              <a:buSzPct val="100000"/>
              <a:buFont typeface="Arial"/>
              <a:buChar char="–"/>
              <a:defRPr sz="2000" b="0" i="0" u="none" strike="noStrike" cap="none">
                <a:solidFill>
                  <a:srgbClr val="404040"/>
                </a:solidFill>
                <a:latin typeface="Arial"/>
                <a:ea typeface="Arial"/>
                <a:cs typeface="Arial"/>
                <a:sym typeface="Arial"/>
              </a:defRPr>
            </a:lvl2pPr>
            <a:lvl3pPr marL="1143000" marR="0" lvl="2" indent="-114300" algn="l" rtl="0">
              <a:spcBef>
                <a:spcPts val="360"/>
              </a:spcBef>
              <a:spcAft>
                <a:spcPts val="0"/>
              </a:spcAft>
              <a:buClr>
                <a:srgbClr val="404040"/>
              </a:buClr>
              <a:buSzPct val="100000"/>
              <a:buFont typeface="Arial"/>
              <a:buChar char="•"/>
              <a:defRPr sz="1800" b="0" i="0" u="none" strike="noStrike" cap="none">
                <a:solidFill>
                  <a:srgbClr val="404040"/>
                </a:solidFill>
                <a:latin typeface="Arial"/>
                <a:ea typeface="Arial"/>
                <a:cs typeface="Arial"/>
                <a:sym typeface="Arial"/>
              </a:defRPr>
            </a:lvl3pPr>
            <a:lvl4pPr marL="1600200" marR="0" lvl="3" indent="-114300" algn="l" rtl="0">
              <a:spcBef>
                <a:spcPts val="360"/>
              </a:spcBef>
              <a:spcAft>
                <a:spcPts val="0"/>
              </a:spcAft>
              <a:buClr>
                <a:srgbClr val="404040"/>
              </a:buClr>
              <a:buSzPct val="100000"/>
              <a:buFont typeface="Arial"/>
              <a:buChar char="–"/>
              <a:defRPr sz="1800" b="0" i="0" u="none" strike="noStrike" cap="none">
                <a:solidFill>
                  <a:srgbClr val="404040"/>
                </a:solidFill>
                <a:latin typeface="Arial"/>
                <a:ea typeface="Arial"/>
                <a:cs typeface="Arial"/>
                <a:sym typeface="Arial"/>
              </a:defRPr>
            </a:lvl4pPr>
            <a:lvl5pPr marL="2057400" marR="0" lvl="4" indent="-114300" algn="l" rtl="0">
              <a:spcBef>
                <a:spcPts val="360"/>
              </a:spcBef>
              <a:spcAft>
                <a:spcPts val="0"/>
              </a:spcAft>
              <a:buClr>
                <a:srgbClr val="404040"/>
              </a:buClr>
              <a:buSzPct val="100000"/>
              <a:buFont typeface="Arial"/>
              <a:buChar char="»"/>
              <a:defRPr sz="1800" b="0" i="0" u="none" strike="noStrike" cap="none">
                <a:solidFill>
                  <a:srgbClr val="404040"/>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a:solidFill>
                  <a:srgbClr val="888888"/>
                </a:solidFill>
                <a:latin typeface="Arial"/>
                <a:ea typeface="Arial"/>
                <a:cs typeface="Arial"/>
                <a:sym typeface="Arial"/>
              </a:rPr>
              <a:t>‹#›</a:t>
            </a:fld>
            <a:endParaRPr lang="en-US" sz="1000">
              <a:solidFill>
                <a:srgbClr val="888888"/>
              </a:solidFill>
              <a:latin typeface="Arial"/>
              <a:ea typeface="Arial"/>
              <a:cs typeface="Arial"/>
              <a:sym typeface="Arial"/>
            </a:endParaRPr>
          </a:p>
        </p:txBody>
      </p:sp>
      <p:sp>
        <p:nvSpPr>
          <p:cNvPr id="120" name="Shape 120"/>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0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1"/>
        <p:cNvGrpSpPr/>
        <p:nvPr/>
      </p:nvGrpSpPr>
      <p:grpSpPr>
        <a:xfrm>
          <a:off x="0" y="0"/>
          <a:ext cx="0" cy="0"/>
          <a:chOff x="0" y="0"/>
          <a:chExt cx="0" cy="0"/>
        </a:xfrm>
      </p:grpSpPr>
      <p:pic>
        <p:nvPicPr>
          <p:cNvPr id="122" name="Shape 122"/>
          <p:cNvPicPr preferRelativeResize="0"/>
          <p:nvPr/>
        </p:nvPicPr>
        <p:blipFill rotWithShape="1">
          <a:blip r:embed="rId2">
            <a:alphaModFix/>
          </a:blip>
          <a:srcRect/>
          <a:stretch/>
        </p:blipFill>
        <p:spPr>
          <a:xfrm>
            <a:off x="228600" y="238129"/>
            <a:ext cx="1676399" cy="646112"/>
          </a:xfrm>
          <a:prstGeom prst="rect">
            <a:avLst/>
          </a:prstGeom>
          <a:noFill/>
          <a:ln>
            <a:noFill/>
          </a:ln>
        </p:spPr>
      </p:pic>
      <p:sp>
        <p:nvSpPr>
          <p:cNvPr id="123" name="Shape 123"/>
          <p:cNvSpPr txBox="1">
            <a:spLocks noGrp="1"/>
          </p:cNvSpPr>
          <p:nvPr>
            <p:ph type="ctrTitle"/>
          </p:nvPr>
        </p:nvSpPr>
        <p:spPr>
          <a:xfrm>
            <a:off x="3581400" y="2130428"/>
            <a:ext cx="4876799" cy="91757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400" b="1" i="0" u="none" strike="noStrike" cap="none">
                <a:solidFill>
                  <a:srgbClr val="7F7F7F"/>
                </a:solidFill>
                <a:latin typeface="Arial"/>
                <a:ea typeface="Arial"/>
                <a:cs typeface="Arial"/>
                <a:sym typeface="Arial"/>
              </a:defRPr>
            </a:lvl1pPr>
            <a:lvl2pPr marL="0" marR="0" lvl="1" indent="0" algn="l" rtl="0">
              <a:spcBef>
                <a:spcPts val="0"/>
              </a:spcBef>
              <a:spcAft>
                <a:spcPts val="0"/>
              </a:spcAft>
              <a:buNone/>
              <a:defRPr sz="2400" b="1" i="0" u="none" strike="noStrike" cap="none">
                <a:solidFill>
                  <a:srgbClr val="95B3D7"/>
                </a:solidFill>
                <a:latin typeface="Arial"/>
                <a:ea typeface="Arial"/>
                <a:cs typeface="Arial"/>
                <a:sym typeface="Arial"/>
              </a:defRPr>
            </a:lvl2pPr>
            <a:lvl3pPr marL="0" marR="0" lvl="2" indent="0" algn="l" rtl="0">
              <a:spcBef>
                <a:spcPts val="0"/>
              </a:spcBef>
              <a:spcAft>
                <a:spcPts val="0"/>
              </a:spcAft>
              <a:buNone/>
              <a:defRPr sz="2400" b="1" i="0" u="none" strike="noStrike" cap="none">
                <a:solidFill>
                  <a:srgbClr val="95B3D7"/>
                </a:solidFill>
                <a:latin typeface="Arial"/>
                <a:ea typeface="Arial"/>
                <a:cs typeface="Arial"/>
                <a:sym typeface="Arial"/>
              </a:defRPr>
            </a:lvl3pPr>
            <a:lvl4pPr marL="0" marR="0" lvl="3" indent="0" algn="l" rtl="0">
              <a:spcBef>
                <a:spcPts val="0"/>
              </a:spcBef>
              <a:spcAft>
                <a:spcPts val="0"/>
              </a:spcAft>
              <a:buNone/>
              <a:defRPr sz="2400" b="1" i="0" u="none" strike="noStrike" cap="none">
                <a:solidFill>
                  <a:srgbClr val="95B3D7"/>
                </a:solidFill>
                <a:latin typeface="Arial"/>
                <a:ea typeface="Arial"/>
                <a:cs typeface="Arial"/>
                <a:sym typeface="Arial"/>
              </a:defRPr>
            </a:lvl4pPr>
            <a:lvl5pPr marL="0" marR="0" lvl="4" indent="0" algn="l" rtl="0">
              <a:spcBef>
                <a:spcPts val="0"/>
              </a:spcBef>
              <a:spcAft>
                <a:spcPts val="0"/>
              </a:spcAft>
              <a:buNone/>
              <a:defRPr sz="2400" b="1" i="0" u="none" strike="noStrike" cap="none">
                <a:solidFill>
                  <a:srgbClr val="95B3D7"/>
                </a:solidFill>
                <a:latin typeface="Arial"/>
                <a:ea typeface="Arial"/>
                <a:cs typeface="Arial"/>
                <a:sym typeface="Arial"/>
              </a:defRPr>
            </a:lvl5pPr>
            <a:lvl6pPr marL="457200" marR="0" lvl="5" indent="0" algn="l" rtl="0">
              <a:spcBef>
                <a:spcPts val="0"/>
              </a:spcBef>
              <a:spcAft>
                <a:spcPts val="0"/>
              </a:spcAft>
              <a:buNone/>
              <a:defRPr sz="2400" b="1" i="0" u="none" strike="noStrike" cap="none">
                <a:solidFill>
                  <a:srgbClr val="95B3D7"/>
                </a:solidFill>
                <a:latin typeface="Arial"/>
                <a:ea typeface="Arial"/>
                <a:cs typeface="Arial"/>
                <a:sym typeface="Arial"/>
              </a:defRPr>
            </a:lvl6pPr>
            <a:lvl7pPr marL="914400" marR="0" lvl="6" indent="0" algn="l" rtl="0">
              <a:spcBef>
                <a:spcPts val="0"/>
              </a:spcBef>
              <a:spcAft>
                <a:spcPts val="0"/>
              </a:spcAft>
              <a:buNone/>
              <a:defRPr sz="2400" b="1" i="0" u="none" strike="noStrike" cap="none">
                <a:solidFill>
                  <a:srgbClr val="95B3D7"/>
                </a:solidFill>
                <a:latin typeface="Arial"/>
                <a:ea typeface="Arial"/>
                <a:cs typeface="Arial"/>
                <a:sym typeface="Arial"/>
              </a:defRPr>
            </a:lvl7pPr>
            <a:lvl8pPr marL="1371600" marR="0" lvl="7" indent="0" algn="l" rtl="0">
              <a:spcBef>
                <a:spcPts val="0"/>
              </a:spcBef>
              <a:spcAft>
                <a:spcPts val="0"/>
              </a:spcAft>
              <a:buNone/>
              <a:defRPr sz="2400" b="1" i="0" u="none" strike="noStrike" cap="none">
                <a:solidFill>
                  <a:srgbClr val="95B3D7"/>
                </a:solidFill>
                <a:latin typeface="Arial"/>
                <a:ea typeface="Arial"/>
                <a:cs typeface="Arial"/>
                <a:sym typeface="Arial"/>
              </a:defRPr>
            </a:lvl8pPr>
            <a:lvl9pPr marL="1828800" marR="0" lvl="8" indent="0" algn="l" rtl="0">
              <a:spcBef>
                <a:spcPts val="0"/>
              </a:spcBef>
              <a:spcAft>
                <a:spcPts val="0"/>
              </a:spcAft>
              <a:buNone/>
              <a:defRPr sz="2400" b="1" i="0" u="none" strike="noStrike" cap="none">
                <a:solidFill>
                  <a:srgbClr val="95B3D7"/>
                </a:solidFill>
                <a:latin typeface="Arial"/>
                <a:ea typeface="Arial"/>
                <a:cs typeface="Arial"/>
                <a:sym typeface="Arial"/>
              </a:defRPr>
            </a:lvl9pPr>
          </a:lstStyle>
          <a:p>
            <a:endParaRPr/>
          </a:p>
        </p:txBody>
      </p:sp>
      <p:sp>
        <p:nvSpPr>
          <p:cNvPr id="124" name="Shape 124"/>
          <p:cNvSpPr txBox="1">
            <a:spLocks noGrp="1"/>
          </p:cNvSpPr>
          <p:nvPr>
            <p:ph type="subTitle" idx="1"/>
          </p:nvPr>
        </p:nvSpPr>
        <p:spPr>
          <a:xfrm>
            <a:off x="3581400" y="3124200"/>
            <a:ext cx="4190999" cy="1752600"/>
          </a:xfrm>
          <a:prstGeom prst="rect">
            <a:avLst/>
          </a:prstGeom>
          <a:noFill/>
          <a:ln>
            <a:noFill/>
          </a:ln>
        </p:spPr>
        <p:txBody>
          <a:bodyPr lIns="91425" tIns="91425" rIns="91425" bIns="91425" anchor="t" anchorCtr="0"/>
          <a:lstStyle>
            <a:lvl1pPr marL="0" marR="0" lvl="0" indent="0" algn="l" rtl="0">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defRPr>
            </a:lvl1pPr>
            <a:lvl2pPr marL="457200" marR="0" lvl="1" indent="0" algn="ctr" rtl="0">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defRPr>
            </a:lvl2pPr>
            <a:lvl3pPr marL="914400" marR="0" lvl="2" indent="0" algn="ctr" rtl="0">
              <a:spcBef>
                <a:spcPts val="360"/>
              </a:spcBef>
              <a:spcAft>
                <a:spcPts val="0"/>
              </a:spcAft>
              <a:buClr>
                <a:srgbClr val="888888"/>
              </a:buClr>
              <a:buFont typeface="Arial"/>
              <a:buNone/>
              <a:defRPr sz="1800" b="0" i="0" u="none" strike="noStrike" cap="none">
                <a:solidFill>
                  <a:srgbClr val="888888"/>
                </a:solidFill>
                <a:latin typeface="Arial"/>
                <a:ea typeface="Arial"/>
                <a:cs typeface="Arial"/>
                <a:sym typeface="Arial"/>
              </a:defRPr>
            </a:lvl3pPr>
            <a:lvl4pPr marL="1371600" marR="0" lvl="3" indent="0" algn="ctr" rtl="0">
              <a:spcBef>
                <a:spcPts val="360"/>
              </a:spcBef>
              <a:spcAft>
                <a:spcPts val="0"/>
              </a:spcAft>
              <a:buClr>
                <a:srgbClr val="888888"/>
              </a:buClr>
              <a:buFont typeface="Arial"/>
              <a:buNone/>
              <a:defRPr sz="1800" b="0" i="0" u="none" strike="noStrike" cap="none">
                <a:solidFill>
                  <a:srgbClr val="888888"/>
                </a:solidFill>
                <a:latin typeface="Arial"/>
                <a:ea typeface="Arial"/>
                <a:cs typeface="Arial"/>
                <a:sym typeface="Arial"/>
              </a:defRPr>
            </a:lvl4pPr>
            <a:lvl5pPr marL="1828800" marR="0" lvl="4" indent="0" algn="ctr" rtl="0">
              <a:spcBef>
                <a:spcPts val="360"/>
              </a:spcBef>
              <a:spcAft>
                <a:spcPts val="0"/>
              </a:spcAft>
              <a:buClr>
                <a:srgbClr val="888888"/>
              </a:buClr>
              <a:buFont typeface="Arial"/>
              <a:buNone/>
              <a:defRPr sz="18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25" name="Shape 125"/>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0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a:solidFill>
                  <a:srgbClr val="888888"/>
                </a:solidFill>
                <a:latin typeface="Arial"/>
                <a:ea typeface="Arial"/>
                <a:cs typeface="Arial"/>
                <a:sym typeface="Arial"/>
              </a:rPr>
              <a:t>‹#›</a:t>
            </a:fld>
            <a:endParaRPr lang="en-US" sz="1000">
              <a:solidFill>
                <a:srgbClr val="888888"/>
              </a:solidFill>
              <a:latin typeface="Arial"/>
              <a:ea typeface="Arial"/>
              <a:cs typeface="Arial"/>
              <a:sym typeface="Arial"/>
            </a:endParaRPr>
          </a:p>
        </p:txBody>
      </p:sp>
      <p:sp>
        <p:nvSpPr>
          <p:cNvPr id="127" name="Shape 127"/>
          <p:cNvSpPr/>
          <p:nvPr/>
        </p:nvSpPr>
        <p:spPr>
          <a:xfrm>
            <a:off x="1854200" y="558800"/>
            <a:ext cx="6983923" cy="406399"/>
          </a:xfrm>
          <a:prstGeom prst="rect">
            <a:avLst/>
          </a:prstGeom>
          <a:solidFill>
            <a:srgbClr val="FFFFFF"/>
          </a:solid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8" name="Shape 128"/>
          <p:cNvSpPr/>
          <p:nvPr/>
        </p:nvSpPr>
        <p:spPr>
          <a:xfrm>
            <a:off x="0" y="6286500"/>
            <a:ext cx="2400300" cy="406399"/>
          </a:xfrm>
          <a:prstGeom prst="rect">
            <a:avLst/>
          </a:prstGeom>
          <a:solidFill>
            <a:srgbClr val="FFFFFF"/>
          </a:solid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704056" y="2286000"/>
            <a:ext cx="7772400" cy="60959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2400" b="1" i="0" u="none" strike="noStrike" cap="none">
                <a:solidFill>
                  <a:srgbClr val="7F7F7F"/>
                </a:solidFill>
                <a:latin typeface="Arial"/>
                <a:ea typeface="Arial"/>
                <a:cs typeface="Arial"/>
                <a:sym typeface="Arial"/>
              </a:defRPr>
            </a:lvl1pPr>
            <a:lvl2pPr marL="0" marR="0" lvl="1" indent="0" algn="l" rtl="0">
              <a:spcBef>
                <a:spcPts val="0"/>
              </a:spcBef>
              <a:spcAft>
                <a:spcPts val="0"/>
              </a:spcAft>
              <a:buNone/>
              <a:defRPr sz="2400" b="1" i="0" u="none" strike="noStrike" cap="none">
                <a:solidFill>
                  <a:srgbClr val="95B3D7"/>
                </a:solidFill>
                <a:latin typeface="Arial"/>
                <a:ea typeface="Arial"/>
                <a:cs typeface="Arial"/>
                <a:sym typeface="Arial"/>
              </a:defRPr>
            </a:lvl2pPr>
            <a:lvl3pPr marL="0" marR="0" lvl="2" indent="0" algn="l" rtl="0">
              <a:spcBef>
                <a:spcPts val="0"/>
              </a:spcBef>
              <a:spcAft>
                <a:spcPts val="0"/>
              </a:spcAft>
              <a:buNone/>
              <a:defRPr sz="2400" b="1" i="0" u="none" strike="noStrike" cap="none">
                <a:solidFill>
                  <a:srgbClr val="95B3D7"/>
                </a:solidFill>
                <a:latin typeface="Arial"/>
                <a:ea typeface="Arial"/>
                <a:cs typeface="Arial"/>
                <a:sym typeface="Arial"/>
              </a:defRPr>
            </a:lvl3pPr>
            <a:lvl4pPr marL="0" marR="0" lvl="3" indent="0" algn="l" rtl="0">
              <a:spcBef>
                <a:spcPts val="0"/>
              </a:spcBef>
              <a:spcAft>
                <a:spcPts val="0"/>
              </a:spcAft>
              <a:buNone/>
              <a:defRPr sz="2400" b="1" i="0" u="none" strike="noStrike" cap="none">
                <a:solidFill>
                  <a:srgbClr val="95B3D7"/>
                </a:solidFill>
                <a:latin typeface="Arial"/>
                <a:ea typeface="Arial"/>
                <a:cs typeface="Arial"/>
                <a:sym typeface="Arial"/>
              </a:defRPr>
            </a:lvl4pPr>
            <a:lvl5pPr marL="0" marR="0" lvl="4" indent="0" algn="l" rtl="0">
              <a:spcBef>
                <a:spcPts val="0"/>
              </a:spcBef>
              <a:spcAft>
                <a:spcPts val="0"/>
              </a:spcAft>
              <a:buNone/>
              <a:defRPr sz="2400" b="1" i="0" u="none" strike="noStrike" cap="none">
                <a:solidFill>
                  <a:srgbClr val="95B3D7"/>
                </a:solidFill>
                <a:latin typeface="Arial"/>
                <a:ea typeface="Arial"/>
                <a:cs typeface="Arial"/>
                <a:sym typeface="Arial"/>
              </a:defRPr>
            </a:lvl5pPr>
            <a:lvl6pPr marL="457200" marR="0" lvl="5" indent="0" algn="l" rtl="0">
              <a:spcBef>
                <a:spcPts val="0"/>
              </a:spcBef>
              <a:spcAft>
                <a:spcPts val="0"/>
              </a:spcAft>
              <a:buNone/>
              <a:defRPr sz="2400" b="1" i="0" u="none" strike="noStrike" cap="none">
                <a:solidFill>
                  <a:srgbClr val="95B3D7"/>
                </a:solidFill>
                <a:latin typeface="Arial"/>
                <a:ea typeface="Arial"/>
                <a:cs typeface="Arial"/>
                <a:sym typeface="Arial"/>
              </a:defRPr>
            </a:lvl6pPr>
            <a:lvl7pPr marL="914400" marR="0" lvl="6" indent="0" algn="l" rtl="0">
              <a:spcBef>
                <a:spcPts val="0"/>
              </a:spcBef>
              <a:spcAft>
                <a:spcPts val="0"/>
              </a:spcAft>
              <a:buNone/>
              <a:defRPr sz="2400" b="1" i="0" u="none" strike="noStrike" cap="none">
                <a:solidFill>
                  <a:srgbClr val="95B3D7"/>
                </a:solidFill>
                <a:latin typeface="Arial"/>
                <a:ea typeface="Arial"/>
                <a:cs typeface="Arial"/>
                <a:sym typeface="Arial"/>
              </a:defRPr>
            </a:lvl7pPr>
            <a:lvl8pPr marL="1371600" marR="0" lvl="7" indent="0" algn="l" rtl="0">
              <a:spcBef>
                <a:spcPts val="0"/>
              </a:spcBef>
              <a:spcAft>
                <a:spcPts val="0"/>
              </a:spcAft>
              <a:buNone/>
              <a:defRPr sz="2400" b="1" i="0" u="none" strike="noStrike" cap="none">
                <a:solidFill>
                  <a:srgbClr val="95B3D7"/>
                </a:solidFill>
                <a:latin typeface="Arial"/>
                <a:ea typeface="Arial"/>
                <a:cs typeface="Arial"/>
                <a:sym typeface="Arial"/>
              </a:defRPr>
            </a:lvl8pPr>
            <a:lvl9pPr marL="1828800" marR="0" lvl="8" indent="0" algn="l" rtl="0">
              <a:spcBef>
                <a:spcPts val="0"/>
              </a:spcBef>
              <a:spcAft>
                <a:spcPts val="0"/>
              </a:spcAft>
              <a:buNone/>
              <a:defRPr sz="2400" b="1" i="0" u="none" strike="noStrike" cap="none">
                <a:solidFill>
                  <a:srgbClr val="95B3D7"/>
                </a:solidFill>
                <a:latin typeface="Arial"/>
                <a:ea typeface="Arial"/>
                <a:cs typeface="Arial"/>
                <a:sym typeface="Arial"/>
              </a:defRPr>
            </a:lvl9pPr>
          </a:lstStyle>
          <a:p>
            <a:endParaRPr/>
          </a:p>
        </p:txBody>
      </p:sp>
      <p:sp>
        <p:nvSpPr>
          <p:cNvPr id="131" name="Shape 131"/>
          <p:cNvSpPr txBox="1">
            <a:spLocks noGrp="1"/>
          </p:cNvSpPr>
          <p:nvPr>
            <p:ph type="body" idx="1"/>
          </p:nvPr>
        </p:nvSpPr>
        <p:spPr>
          <a:xfrm>
            <a:off x="704056" y="2906713"/>
            <a:ext cx="7772400" cy="1500187"/>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32" name="Shape 132"/>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a:solidFill>
                  <a:srgbClr val="888888"/>
                </a:solidFill>
                <a:latin typeface="Arial"/>
                <a:ea typeface="Arial"/>
                <a:cs typeface="Arial"/>
                <a:sym typeface="Arial"/>
              </a:rPr>
              <a:t>‹#›</a:t>
            </a:fld>
            <a:endParaRPr lang="en-US" sz="1000">
              <a:solidFill>
                <a:srgbClr val="888888"/>
              </a:solidFill>
              <a:latin typeface="Arial"/>
              <a:ea typeface="Arial"/>
              <a:cs typeface="Arial"/>
              <a:sym typeface="Arial"/>
            </a:endParaRPr>
          </a:p>
        </p:txBody>
      </p:sp>
      <p:grpSp>
        <p:nvGrpSpPr>
          <p:cNvPr id="133" name="Shape 133"/>
          <p:cNvGrpSpPr/>
          <p:nvPr/>
        </p:nvGrpSpPr>
        <p:grpSpPr>
          <a:xfrm>
            <a:off x="701589" y="2872225"/>
            <a:ext cx="7790011" cy="48048"/>
            <a:chOff x="444500" y="903416"/>
            <a:chExt cx="3997186" cy="45718"/>
          </a:xfrm>
        </p:grpSpPr>
        <p:sp>
          <p:nvSpPr>
            <p:cNvPr id="134" name="Shape 134"/>
            <p:cNvSpPr/>
            <p:nvPr/>
          </p:nvSpPr>
          <p:spPr>
            <a:xfrm>
              <a:off x="444500" y="903416"/>
              <a:ext cx="596900" cy="45718"/>
            </a:xfrm>
            <a:prstGeom prst="rect">
              <a:avLst/>
            </a:prstGeom>
            <a:solidFill>
              <a:schemeClr val="accent1"/>
            </a:solid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5" name="Shape 135"/>
            <p:cNvSpPr/>
            <p:nvPr/>
          </p:nvSpPr>
          <p:spPr>
            <a:xfrm>
              <a:off x="1041400" y="903416"/>
              <a:ext cx="887405" cy="45718"/>
            </a:xfrm>
            <a:prstGeom prst="rect">
              <a:avLst/>
            </a:prstGeom>
            <a:solidFill>
              <a:schemeClr val="accent5"/>
            </a:solidFill>
            <a:ln w="9525" cap="flat" cmpd="sng">
              <a:solidFill>
                <a:schemeClr val="accent5"/>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6" name="Shape 136"/>
            <p:cNvSpPr/>
            <p:nvPr/>
          </p:nvSpPr>
          <p:spPr>
            <a:xfrm>
              <a:off x="1920498" y="903416"/>
              <a:ext cx="1183249" cy="45718"/>
            </a:xfrm>
            <a:prstGeom prst="rect">
              <a:avLst/>
            </a:prstGeom>
            <a:solidFill>
              <a:srgbClr val="FFC000"/>
            </a:solidFill>
            <a:ln w="9525" cap="flat" cmpd="sng">
              <a:solidFill>
                <a:srgbClr val="FFC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7" name="Shape 137"/>
            <p:cNvSpPr/>
            <p:nvPr/>
          </p:nvSpPr>
          <p:spPr>
            <a:xfrm>
              <a:off x="3078049" y="903416"/>
              <a:ext cx="1363637" cy="45718"/>
            </a:xfrm>
            <a:prstGeom prst="rect">
              <a:avLst/>
            </a:prstGeom>
            <a:solidFill>
              <a:srgbClr val="FF6666"/>
            </a:solidFill>
            <a:ln w="9525" cap="flat" cmpd="sng">
              <a:solidFill>
                <a:srgbClr val="FF666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38" name="Shape 138"/>
          <p:cNvSpPr/>
          <p:nvPr/>
        </p:nvSpPr>
        <p:spPr>
          <a:xfrm>
            <a:off x="111243" y="436689"/>
            <a:ext cx="8695906" cy="406399"/>
          </a:xfrm>
          <a:prstGeom prst="rect">
            <a:avLst/>
          </a:prstGeom>
          <a:solidFill>
            <a:srgbClr val="FFFFFF"/>
          </a:solid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9" name="Shape 139"/>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0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5631" y="198439"/>
            <a:ext cx="8231175" cy="35848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000" b="1" i="0" u="none" strike="noStrike" cap="none">
                <a:solidFill>
                  <a:srgbClr val="7F7F7F"/>
                </a:solidFill>
                <a:latin typeface="Arial"/>
                <a:ea typeface="Arial"/>
                <a:cs typeface="Arial"/>
                <a:sym typeface="Arial"/>
              </a:defRPr>
            </a:lvl1pPr>
            <a:lvl2pPr marL="0" marR="0" lvl="1" indent="0" algn="l" rtl="0">
              <a:spcBef>
                <a:spcPts val="0"/>
              </a:spcBef>
              <a:spcAft>
                <a:spcPts val="0"/>
              </a:spcAft>
              <a:buNone/>
              <a:defRPr sz="2400" b="1" i="0" u="none" strike="noStrike" cap="none">
                <a:solidFill>
                  <a:srgbClr val="95B3D7"/>
                </a:solidFill>
                <a:latin typeface="Arial"/>
                <a:ea typeface="Arial"/>
                <a:cs typeface="Arial"/>
                <a:sym typeface="Arial"/>
              </a:defRPr>
            </a:lvl2pPr>
            <a:lvl3pPr marL="0" marR="0" lvl="2" indent="0" algn="l" rtl="0">
              <a:spcBef>
                <a:spcPts val="0"/>
              </a:spcBef>
              <a:spcAft>
                <a:spcPts val="0"/>
              </a:spcAft>
              <a:buNone/>
              <a:defRPr sz="2400" b="1" i="0" u="none" strike="noStrike" cap="none">
                <a:solidFill>
                  <a:srgbClr val="95B3D7"/>
                </a:solidFill>
                <a:latin typeface="Arial"/>
                <a:ea typeface="Arial"/>
                <a:cs typeface="Arial"/>
                <a:sym typeface="Arial"/>
              </a:defRPr>
            </a:lvl3pPr>
            <a:lvl4pPr marL="0" marR="0" lvl="3" indent="0" algn="l" rtl="0">
              <a:spcBef>
                <a:spcPts val="0"/>
              </a:spcBef>
              <a:spcAft>
                <a:spcPts val="0"/>
              </a:spcAft>
              <a:buNone/>
              <a:defRPr sz="2400" b="1" i="0" u="none" strike="noStrike" cap="none">
                <a:solidFill>
                  <a:srgbClr val="95B3D7"/>
                </a:solidFill>
                <a:latin typeface="Arial"/>
                <a:ea typeface="Arial"/>
                <a:cs typeface="Arial"/>
                <a:sym typeface="Arial"/>
              </a:defRPr>
            </a:lvl4pPr>
            <a:lvl5pPr marL="0" marR="0" lvl="4" indent="0" algn="l" rtl="0">
              <a:spcBef>
                <a:spcPts val="0"/>
              </a:spcBef>
              <a:spcAft>
                <a:spcPts val="0"/>
              </a:spcAft>
              <a:buNone/>
              <a:defRPr sz="2400" b="1" i="0" u="none" strike="noStrike" cap="none">
                <a:solidFill>
                  <a:srgbClr val="95B3D7"/>
                </a:solidFill>
                <a:latin typeface="Arial"/>
                <a:ea typeface="Arial"/>
                <a:cs typeface="Arial"/>
                <a:sym typeface="Arial"/>
              </a:defRPr>
            </a:lvl5pPr>
            <a:lvl6pPr marL="457200" marR="0" lvl="5" indent="0" algn="l" rtl="0">
              <a:spcBef>
                <a:spcPts val="0"/>
              </a:spcBef>
              <a:spcAft>
                <a:spcPts val="0"/>
              </a:spcAft>
              <a:buNone/>
              <a:defRPr sz="2400" b="1" i="0" u="none" strike="noStrike" cap="none">
                <a:solidFill>
                  <a:srgbClr val="95B3D7"/>
                </a:solidFill>
                <a:latin typeface="Arial"/>
                <a:ea typeface="Arial"/>
                <a:cs typeface="Arial"/>
                <a:sym typeface="Arial"/>
              </a:defRPr>
            </a:lvl6pPr>
            <a:lvl7pPr marL="914400" marR="0" lvl="6" indent="0" algn="l" rtl="0">
              <a:spcBef>
                <a:spcPts val="0"/>
              </a:spcBef>
              <a:spcAft>
                <a:spcPts val="0"/>
              </a:spcAft>
              <a:buNone/>
              <a:defRPr sz="2400" b="1" i="0" u="none" strike="noStrike" cap="none">
                <a:solidFill>
                  <a:srgbClr val="95B3D7"/>
                </a:solidFill>
                <a:latin typeface="Arial"/>
                <a:ea typeface="Arial"/>
                <a:cs typeface="Arial"/>
                <a:sym typeface="Arial"/>
              </a:defRPr>
            </a:lvl7pPr>
            <a:lvl8pPr marL="1371600" marR="0" lvl="7" indent="0" algn="l" rtl="0">
              <a:spcBef>
                <a:spcPts val="0"/>
              </a:spcBef>
              <a:spcAft>
                <a:spcPts val="0"/>
              </a:spcAft>
              <a:buNone/>
              <a:defRPr sz="2400" b="1" i="0" u="none" strike="noStrike" cap="none">
                <a:solidFill>
                  <a:srgbClr val="95B3D7"/>
                </a:solidFill>
                <a:latin typeface="Arial"/>
                <a:ea typeface="Arial"/>
                <a:cs typeface="Arial"/>
                <a:sym typeface="Arial"/>
              </a:defRPr>
            </a:lvl8pPr>
            <a:lvl9pPr marL="1828800" marR="0" lvl="8" indent="0" algn="l" rtl="0">
              <a:spcBef>
                <a:spcPts val="0"/>
              </a:spcBef>
              <a:spcAft>
                <a:spcPts val="0"/>
              </a:spcAft>
              <a:buNone/>
              <a:defRPr sz="2400" b="1" i="0" u="none" strike="noStrike" cap="none">
                <a:solidFill>
                  <a:srgbClr val="95B3D7"/>
                </a:solidFill>
                <a:latin typeface="Arial"/>
                <a:ea typeface="Arial"/>
                <a:cs typeface="Arial"/>
                <a:sym typeface="Arial"/>
              </a:defRPr>
            </a:lvl9pPr>
          </a:lstStyle>
          <a:p>
            <a:endParaRPr/>
          </a:p>
        </p:txBody>
      </p:sp>
      <p:sp>
        <p:nvSpPr>
          <p:cNvPr id="142" name="Shape 142"/>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a:solidFill>
                  <a:srgbClr val="888888"/>
                </a:solidFill>
                <a:latin typeface="Arial"/>
                <a:ea typeface="Arial"/>
                <a:cs typeface="Arial"/>
                <a:sym typeface="Arial"/>
              </a:rPr>
              <a:t>‹#›</a:t>
            </a:fld>
            <a:endParaRPr lang="en-US" sz="1000">
              <a:solidFill>
                <a:srgbClr val="888888"/>
              </a:solidFill>
              <a:latin typeface="Arial"/>
              <a:ea typeface="Arial"/>
              <a:cs typeface="Arial"/>
              <a:sym typeface="Arial"/>
            </a:endParaRPr>
          </a:p>
        </p:txBody>
      </p:sp>
      <p:sp>
        <p:nvSpPr>
          <p:cNvPr id="143" name="Shape 143"/>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0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144"/>
        <p:cNvGrpSpPr/>
        <p:nvPr/>
      </p:nvGrpSpPr>
      <p:grpSpPr>
        <a:xfrm>
          <a:off x="0" y="0"/>
          <a:ext cx="0" cy="0"/>
          <a:chOff x="0" y="0"/>
          <a:chExt cx="0" cy="0"/>
        </a:xfrm>
      </p:grpSpPr>
      <p:sp>
        <p:nvSpPr>
          <p:cNvPr id="145" name="Shape 145"/>
          <p:cNvSpPr/>
          <p:nvPr/>
        </p:nvSpPr>
        <p:spPr>
          <a:xfrm>
            <a:off x="0" y="0"/>
            <a:ext cx="9144000" cy="6858000"/>
          </a:xfrm>
          <a:prstGeom prst="rect">
            <a:avLst/>
          </a:prstGeom>
          <a:solidFill>
            <a:srgbClr val="262626"/>
          </a:solidFill>
          <a:ln w="9525" cap="flat" cmpd="sng">
            <a:solidFill>
              <a:srgbClr val="26262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6" name="Shape 146"/>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0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7" name="Shape 147"/>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a:solidFill>
                  <a:srgbClr val="888888"/>
                </a:solidFill>
                <a:latin typeface="Arial"/>
                <a:ea typeface="Arial"/>
                <a:cs typeface="Arial"/>
                <a:sym typeface="Arial"/>
              </a:rPr>
              <a:t>‹#›</a:t>
            </a:fld>
            <a:endParaRPr lang="en-US" sz="1000">
              <a:solidFill>
                <a:srgbClr val="888888"/>
              </a:solidFill>
              <a:latin typeface="Arial"/>
              <a:ea typeface="Arial"/>
              <a:cs typeface="Arial"/>
              <a:sym typeface="Arial"/>
            </a:endParaRPr>
          </a:p>
        </p:txBody>
      </p:sp>
      <p:pic>
        <p:nvPicPr>
          <p:cNvPr id="148" name="Shape 148"/>
          <p:cNvPicPr preferRelativeResize="0"/>
          <p:nvPr/>
        </p:nvPicPr>
        <p:blipFill rotWithShape="1">
          <a:blip r:embed="rId2">
            <a:alphaModFix/>
          </a:blip>
          <a:srcRect/>
          <a:stretch/>
        </p:blipFill>
        <p:spPr>
          <a:xfrm>
            <a:off x="272409" y="6303485"/>
            <a:ext cx="406849" cy="406851"/>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3"/>
        <p:cNvGrpSpPr/>
        <p:nvPr/>
      </p:nvGrpSpPr>
      <p:grpSpPr>
        <a:xfrm>
          <a:off x="0" y="0"/>
          <a:ext cx="0" cy="0"/>
          <a:chOff x="0" y="0"/>
          <a:chExt cx="0" cy="0"/>
        </a:xfrm>
      </p:grpSpPr>
      <p:sp>
        <p:nvSpPr>
          <p:cNvPr id="154" name="Shape 154"/>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b="0" i="0" u="none" strike="noStrike" cap="none">
                <a:solidFill>
                  <a:srgbClr val="888888"/>
                </a:solidFill>
                <a:latin typeface="Arial"/>
                <a:ea typeface="Arial"/>
                <a:cs typeface="Arial"/>
                <a:sym typeface="Arial"/>
              </a:rPr>
              <a:t>‹#›</a:t>
            </a:fld>
            <a:endParaRPr lang="en-US" sz="1300" b="0" i="0" u="none" strike="noStrike" cap="none">
              <a:solidFill>
                <a:srgbClr val="888888"/>
              </a:solidFill>
              <a:latin typeface="Arial"/>
              <a:ea typeface="Arial"/>
              <a:cs typeface="Arial"/>
              <a:sym typeface="Arial"/>
            </a:endParaRPr>
          </a:p>
        </p:txBody>
      </p:sp>
      <p:sp>
        <p:nvSpPr>
          <p:cNvPr id="155" name="Shape 155"/>
          <p:cNvSpPr/>
          <p:nvPr/>
        </p:nvSpPr>
        <p:spPr>
          <a:xfrm>
            <a:off x="340727" y="526547"/>
            <a:ext cx="8507726" cy="914400"/>
          </a:xfrm>
          <a:prstGeom prst="rect">
            <a:avLst/>
          </a:prstGeom>
          <a:solidFill>
            <a:srgbClr val="FFFFFF"/>
          </a:solidFill>
          <a:ln w="9525" cap="flat" cmpd="sng">
            <a:solidFill>
              <a:srgbClr val="FFFF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56" name="Shape 156"/>
          <p:cNvSpPr txBox="1">
            <a:spLocks noGrp="1"/>
          </p:cNvSpPr>
          <p:nvPr>
            <p:ph type="ftr" idx="11"/>
          </p:nvPr>
        </p:nvSpPr>
        <p:spPr>
          <a:xfrm>
            <a:off x="3124200" y="6356351"/>
            <a:ext cx="2895600" cy="365125"/>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5631" y="228601"/>
            <a:ext cx="8231175" cy="339091"/>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rgbClr val="7F7F7F"/>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59" name="Shape 159"/>
          <p:cNvSpPr txBox="1">
            <a:spLocks noGrp="1"/>
          </p:cNvSpPr>
          <p:nvPr>
            <p:ph type="body" idx="1"/>
          </p:nvPr>
        </p:nvSpPr>
        <p:spPr>
          <a:xfrm>
            <a:off x="457200" y="764008"/>
            <a:ext cx="8229600" cy="5362154"/>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160" name="Shape 160"/>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b="0" i="0" u="none" strike="noStrike" cap="none">
                <a:solidFill>
                  <a:srgbClr val="888888"/>
                </a:solidFill>
                <a:latin typeface="Arial"/>
                <a:ea typeface="Arial"/>
                <a:cs typeface="Arial"/>
                <a:sym typeface="Arial"/>
              </a:rPr>
              <a:t>‹#›</a:t>
            </a:fld>
            <a:endParaRPr lang="en-US" sz="1300" b="0" i="0" u="none" strike="noStrike" cap="none">
              <a:solidFill>
                <a:srgbClr val="888888"/>
              </a:solidFill>
              <a:latin typeface="Arial"/>
              <a:ea typeface="Arial"/>
              <a:cs typeface="Arial"/>
              <a:sym typeface="Arial"/>
            </a:endParaRPr>
          </a:p>
        </p:txBody>
      </p:sp>
      <p:sp>
        <p:nvSpPr>
          <p:cNvPr id="161" name="Shape 161"/>
          <p:cNvSpPr txBox="1">
            <a:spLocks noGrp="1"/>
          </p:cNvSpPr>
          <p:nvPr>
            <p:ph type="ftr" idx="11"/>
          </p:nvPr>
        </p:nvSpPr>
        <p:spPr>
          <a:xfrm>
            <a:off x="3124200" y="6356351"/>
            <a:ext cx="2895600" cy="365125"/>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64" name="Shape 164"/>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165" name="Shape 165"/>
          <p:cNvSpPr txBox="1">
            <a:spLocks noGrp="1"/>
          </p:cNvSpPr>
          <p:nvPr>
            <p:ph type="ftr" idx="11"/>
          </p:nvPr>
        </p:nvSpPr>
        <p:spPr>
          <a:xfrm>
            <a:off x="3124200" y="6356351"/>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Introduction">
    <p:spTree>
      <p:nvGrpSpPr>
        <p:cNvPr id="1" name="Shape 166"/>
        <p:cNvGrpSpPr/>
        <p:nvPr/>
      </p:nvGrpSpPr>
      <p:grpSpPr>
        <a:xfrm>
          <a:off x="0" y="0"/>
          <a:ext cx="0" cy="0"/>
          <a:chOff x="0" y="0"/>
          <a:chExt cx="0" cy="0"/>
        </a:xfrm>
      </p:grpSpPr>
      <p:sp>
        <p:nvSpPr>
          <p:cNvPr id="167" name="Shape 167"/>
          <p:cNvSpPr/>
          <p:nvPr/>
        </p:nvSpPr>
        <p:spPr>
          <a:xfrm>
            <a:off x="0" y="2900799"/>
            <a:ext cx="9144000" cy="3145535"/>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168" name="Shape 168"/>
          <p:cNvSpPr/>
          <p:nvPr/>
        </p:nvSpPr>
        <p:spPr>
          <a:xfrm>
            <a:off x="0" y="0"/>
            <a:ext cx="9144000" cy="2889504"/>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169" name="Shape 169"/>
          <p:cNvSpPr txBox="1">
            <a:spLocks noGrp="1"/>
          </p:cNvSpPr>
          <p:nvPr>
            <p:ph type="title"/>
          </p:nvPr>
        </p:nvSpPr>
        <p:spPr>
          <a:xfrm>
            <a:off x="252247" y="1423779"/>
            <a:ext cx="8639503" cy="830996"/>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800" b="0" i="0" u="none" strike="noStrike" cap="none">
                <a:solidFill>
                  <a:srgbClr val="E4F3FC"/>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70" name="Shape 170"/>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71" name="Shape 171"/>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72" name="Shape 172"/>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173" name="Shape 173"/>
          <p:cNvSpPr txBox="1">
            <a:spLocks noGrp="1"/>
          </p:cNvSpPr>
          <p:nvPr>
            <p:ph type="body" idx="1"/>
          </p:nvPr>
        </p:nvSpPr>
        <p:spPr>
          <a:xfrm>
            <a:off x="3063240" y="3698391"/>
            <a:ext cx="3017519" cy="1550352"/>
          </a:xfrm>
          <a:prstGeom prst="rect">
            <a:avLst/>
          </a:prstGeom>
          <a:noFill/>
          <a:ln>
            <a:noFill/>
          </a:ln>
        </p:spPr>
        <p:txBody>
          <a:bodyPr lIns="91425" tIns="91425" rIns="91425" bIns="91425" anchor="ctr" anchorCtr="0"/>
          <a:lstStyle>
            <a:lvl1pPr marL="0" marR="0" lvl="0" indent="0" algn="l" rtl="0">
              <a:lnSpc>
                <a:spcPct val="100000"/>
              </a:lnSpc>
              <a:spcBef>
                <a:spcPts val="600"/>
              </a:spcBef>
              <a:spcAft>
                <a:spcPts val="0"/>
              </a:spcAft>
              <a:buClr>
                <a:schemeClr val="dk1"/>
              </a:buClr>
              <a:buFont typeface="Arial"/>
              <a:buNone/>
              <a:defRPr sz="1800" b="0" i="0" u="none" strike="noStrike" cap="none">
                <a:solidFill>
                  <a:srgbClr val="20768C"/>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16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Introduction">
    <p:spTree>
      <p:nvGrpSpPr>
        <p:cNvPr id="1" name="Shape 17"/>
        <p:cNvGrpSpPr/>
        <p:nvPr/>
      </p:nvGrpSpPr>
      <p:grpSpPr>
        <a:xfrm>
          <a:off x="0" y="0"/>
          <a:ext cx="0" cy="0"/>
          <a:chOff x="0" y="0"/>
          <a:chExt cx="0" cy="0"/>
        </a:xfrm>
      </p:grpSpPr>
      <p:sp>
        <p:nvSpPr>
          <p:cNvPr id="18" name="Shape 18"/>
          <p:cNvSpPr/>
          <p:nvPr/>
        </p:nvSpPr>
        <p:spPr>
          <a:xfrm>
            <a:off x="0" y="2900799"/>
            <a:ext cx="9144000" cy="3145535"/>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19" name="Shape 19"/>
          <p:cNvSpPr/>
          <p:nvPr/>
        </p:nvSpPr>
        <p:spPr>
          <a:xfrm>
            <a:off x="0" y="0"/>
            <a:ext cx="9144000" cy="2889504"/>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20" name="Shape 20"/>
          <p:cNvSpPr txBox="1">
            <a:spLocks noGrp="1"/>
          </p:cNvSpPr>
          <p:nvPr>
            <p:ph type="title"/>
          </p:nvPr>
        </p:nvSpPr>
        <p:spPr>
          <a:xfrm>
            <a:off x="252247" y="1423779"/>
            <a:ext cx="8639503" cy="830996"/>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800" b="0" i="0" u="none" strike="noStrike" cap="none">
                <a:solidFill>
                  <a:srgbClr val="E4F3FC"/>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21" name="Shape 21"/>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24" name="Shape 24"/>
          <p:cNvSpPr txBox="1">
            <a:spLocks noGrp="1"/>
          </p:cNvSpPr>
          <p:nvPr>
            <p:ph type="body" idx="1"/>
          </p:nvPr>
        </p:nvSpPr>
        <p:spPr>
          <a:xfrm>
            <a:off x="3063240" y="3698391"/>
            <a:ext cx="3017519" cy="1550352"/>
          </a:xfrm>
          <a:prstGeom prst="rect">
            <a:avLst/>
          </a:prstGeom>
          <a:noFill/>
          <a:ln>
            <a:noFill/>
          </a:ln>
        </p:spPr>
        <p:txBody>
          <a:bodyPr lIns="91425" tIns="91425" rIns="91425" bIns="91425" anchor="ctr" anchorCtr="0"/>
          <a:lstStyle>
            <a:lvl1pPr marL="0" marR="0" lvl="0" indent="0" algn="l" rtl="0">
              <a:lnSpc>
                <a:spcPct val="100000"/>
              </a:lnSpc>
              <a:spcBef>
                <a:spcPts val="600"/>
              </a:spcBef>
              <a:spcAft>
                <a:spcPts val="0"/>
              </a:spcAft>
              <a:buClr>
                <a:schemeClr val="dk1"/>
              </a:buClr>
              <a:buFont typeface="Arial"/>
              <a:buNone/>
              <a:defRPr sz="1800" b="0" i="0" u="none" strike="noStrike" cap="none">
                <a:solidFill>
                  <a:srgbClr val="20768C"/>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16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ontact">
    <p:spTree>
      <p:nvGrpSpPr>
        <p:cNvPr id="1" name="Shape 174"/>
        <p:cNvGrpSpPr/>
        <p:nvPr/>
      </p:nvGrpSpPr>
      <p:grpSpPr>
        <a:xfrm>
          <a:off x="0" y="0"/>
          <a:ext cx="0" cy="0"/>
          <a:chOff x="0" y="0"/>
          <a:chExt cx="0" cy="0"/>
        </a:xfrm>
      </p:grpSpPr>
      <p:pic>
        <p:nvPicPr>
          <p:cNvPr id="175" name="Shape 175"/>
          <p:cNvPicPr preferRelativeResize="0"/>
          <p:nvPr/>
        </p:nvPicPr>
        <p:blipFill rotWithShape="1">
          <a:blip r:embed="rId2">
            <a:alphaModFix/>
          </a:blip>
          <a:srcRect t="41490" b="11010"/>
          <a:stretch/>
        </p:blipFill>
        <p:spPr>
          <a:xfrm>
            <a:off x="1380" y="0"/>
            <a:ext cx="9141240" cy="3008952"/>
          </a:xfrm>
          <a:prstGeom prst="rect">
            <a:avLst/>
          </a:prstGeom>
          <a:noFill/>
          <a:ln>
            <a:noFill/>
          </a:ln>
        </p:spPr>
      </p:pic>
      <p:sp>
        <p:nvSpPr>
          <p:cNvPr id="176" name="Shape 176"/>
          <p:cNvSpPr/>
          <p:nvPr/>
        </p:nvSpPr>
        <p:spPr>
          <a:xfrm>
            <a:off x="0" y="3000185"/>
            <a:ext cx="9121913" cy="3044952"/>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177" name="Shape 177"/>
          <p:cNvSpPr/>
          <p:nvPr/>
        </p:nvSpPr>
        <p:spPr>
          <a:xfrm>
            <a:off x="0" y="0"/>
            <a:ext cx="9144000" cy="3000184"/>
          </a:xfrm>
          <a:prstGeom prst="rect">
            <a:avLst/>
          </a:prstGeom>
          <a:solidFill>
            <a:schemeClr val="lt2">
              <a:alpha val="80000"/>
            </a:schemeClr>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178" name="Shape 178"/>
          <p:cNvSpPr txBox="1">
            <a:spLocks noGrp="1"/>
          </p:cNvSpPr>
          <p:nvPr>
            <p:ph type="title"/>
          </p:nvPr>
        </p:nvSpPr>
        <p:spPr>
          <a:xfrm>
            <a:off x="0" y="2475041"/>
            <a:ext cx="5116654" cy="52321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rgbClr val="E2F3FB"/>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79" name="Shape 179"/>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80" name="Shape 180"/>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81" name="Shape 181"/>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182" name="Shape 182"/>
          <p:cNvSpPr/>
          <p:nvPr/>
        </p:nvSpPr>
        <p:spPr>
          <a:xfrm>
            <a:off x="0" y="3000185"/>
            <a:ext cx="3044952" cy="3044952"/>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183" name="Shape 183"/>
          <p:cNvSpPr/>
          <p:nvPr/>
        </p:nvSpPr>
        <p:spPr>
          <a:xfrm>
            <a:off x="3050382" y="3000185"/>
            <a:ext cx="3044952" cy="3044952"/>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184" name="Shape 184"/>
          <p:cNvSpPr/>
          <p:nvPr/>
        </p:nvSpPr>
        <p:spPr>
          <a:xfrm>
            <a:off x="6100764" y="3000185"/>
            <a:ext cx="3043236" cy="3044952"/>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pic>
        <p:nvPicPr>
          <p:cNvPr id="185" name="Shape 185"/>
          <p:cNvPicPr preferRelativeResize="0"/>
          <p:nvPr/>
        </p:nvPicPr>
        <p:blipFill rotWithShape="1">
          <a:blip r:embed="rId3">
            <a:alphaModFix/>
          </a:blip>
          <a:srcRect/>
          <a:stretch/>
        </p:blipFill>
        <p:spPr>
          <a:xfrm>
            <a:off x="4669082" y="1629034"/>
            <a:ext cx="4313846" cy="4298788"/>
          </a:xfrm>
          <a:prstGeom prst="rect">
            <a:avLst/>
          </a:prstGeom>
          <a:noFill/>
          <a:ln>
            <a:noFill/>
          </a:ln>
        </p:spPr>
      </p:pic>
      <p:sp>
        <p:nvSpPr>
          <p:cNvPr id="186" name="Shape 186"/>
          <p:cNvSpPr txBox="1">
            <a:spLocks noGrp="1"/>
          </p:cNvSpPr>
          <p:nvPr>
            <p:ph type="body" idx="1"/>
          </p:nvPr>
        </p:nvSpPr>
        <p:spPr>
          <a:xfrm>
            <a:off x="22086" y="3044548"/>
            <a:ext cx="4646613" cy="492574"/>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chemeClr val="dk1"/>
              </a:buClr>
              <a:buFont typeface="Arial"/>
              <a:buNone/>
              <a:defRPr sz="2000" b="0" i="0" u="none" strike="noStrike" cap="none">
                <a:solidFill>
                  <a:srgbClr val="20768C"/>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16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Double Title">
    <p:spTree>
      <p:nvGrpSpPr>
        <p:cNvPr id="1" name="Shape 187"/>
        <p:cNvGrpSpPr/>
        <p:nvPr/>
      </p:nvGrpSpPr>
      <p:grpSpPr>
        <a:xfrm>
          <a:off x="0" y="0"/>
          <a:ext cx="0" cy="0"/>
          <a:chOff x="0" y="0"/>
          <a:chExt cx="0" cy="0"/>
        </a:xfrm>
      </p:grpSpPr>
      <p:sp>
        <p:nvSpPr>
          <p:cNvPr id="188" name="Shape 188"/>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189" name="Shape 18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90" name="Shape 190"/>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1" name="Shape 191"/>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2" name="Shape 192"/>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193" name="Shape 193"/>
          <p:cNvSpPr/>
          <p:nvPr/>
        </p:nvSpPr>
        <p:spPr>
          <a:xfrm>
            <a:off x="0" y="5359957"/>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194" name="Shape 194"/>
          <p:cNvSpPr txBox="1">
            <a:spLocks noGrp="1"/>
          </p:cNvSpPr>
          <p:nvPr>
            <p:ph type="body" idx="1"/>
          </p:nvPr>
        </p:nvSpPr>
        <p:spPr>
          <a:xfrm>
            <a:off x="5452325" y="5491742"/>
            <a:ext cx="3538523" cy="523219"/>
          </a:xfrm>
          <a:prstGeom prst="rect">
            <a:avLst/>
          </a:prstGeom>
          <a:noFill/>
          <a:ln>
            <a:noFill/>
          </a:ln>
        </p:spPr>
        <p:txBody>
          <a:bodyPr lIns="91425" tIns="91425" rIns="91425" bIns="91425" anchor="ctr" anchorCtr="0"/>
          <a:lstStyle>
            <a:lvl1pPr marL="0" marR="0" lvl="0" indent="0" algn="r" rtl="0">
              <a:lnSpc>
                <a:spcPct val="100000"/>
              </a:lnSpc>
              <a:spcBef>
                <a:spcPts val="600"/>
              </a:spcBef>
              <a:spcAft>
                <a:spcPts val="0"/>
              </a:spcAft>
              <a:buClr>
                <a:schemeClr val="dk1"/>
              </a:buClr>
              <a:buFont typeface="Arial"/>
              <a:buNone/>
              <a:defRPr sz="2800" b="0" i="0" u="none" strike="noStrike" cap="none">
                <a:solidFill>
                  <a:srgbClr val="E4F3FC"/>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itle Blocks 1">
    <p:spTree>
      <p:nvGrpSpPr>
        <p:cNvPr id="1" name="Shape 195"/>
        <p:cNvGrpSpPr/>
        <p:nvPr/>
      </p:nvGrpSpPr>
      <p:grpSpPr>
        <a:xfrm>
          <a:off x="0" y="0"/>
          <a:ext cx="0" cy="0"/>
          <a:chOff x="0" y="0"/>
          <a:chExt cx="0" cy="0"/>
        </a:xfrm>
      </p:grpSpPr>
      <p:sp>
        <p:nvSpPr>
          <p:cNvPr id="196" name="Shape 196"/>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197" name="Shape 197"/>
          <p:cNvSpPr txBox="1">
            <a:spLocks noGrp="1"/>
          </p:cNvSpPr>
          <p:nvPr>
            <p:ph type="title"/>
          </p:nvPr>
        </p:nvSpPr>
        <p:spPr>
          <a:xfrm>
            <a:off x="2013673" y="131471"/>
            <a:ext cx="5116654" cy="52321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98" name="Shape 198"/>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9" name="Shape 199"/>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00" name="Shape 200"/>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grpSp>
        <p:nvGrpSpPr>
          <p:cNvPr id="201" name="Shape 201"/>
          <p:cNvGrpSpPr/>
          <p:nvPr/>
        </p:nvGrpSpPr>
        <p:grpSpPr>
          <a:xfrm>
            <a:off x="0" y="3958217"/>
            <a:ext cx="9144000" cy="2196100"/>
            <a:chOff x="-1" y="4875267"/>
            <a:chExt cx="9144000" cy="1982733"/>
          </a:xfrm>
        </p:grpSpPr>
        <p:sp>
          <p:nvSpPr>
            <p:cNvPr id="202" name="Shape 202"/>
            <p:cNvSpPr/>
            <p:nvPr/>
          </p:nvSpPr>
          <p:spPr>
            <a:xfrm>
              <a:off x="-1" y="4875267"/>
              <a:ext cx="3134699" cy="1319512"/>
            </a:xfrm>
            <a:prstGeom prst="rect">
              <a:avLst/>
            </a:prstGeom>
            <a:solidFill>
              <a:schemeClr val="accent6"/>
            </a:solidFill>
            <a:ln>
              <a:noFill/>
            </a:ln>
          </p:spPr>
          <p:txBody>
            <a:bodyPr lIns="91425" tIns="45700" rIns="91425" bIns="45700" anchor="ctr" anchorCtr="0">
              <a:noAutofit/>
            </a:bodyPr>
            <a:lstStyle/>
            <a:p>
              <a:pPr marL="0" marR="0" lvl="0" indent="0" algn="ctr" rtl="0">
                <a:spcBef>
                  <a:spcPts val="0"/>
                </a:spcBef>
                <a:buNone/>
              </a:pPr>
              <a:endParaRPr sz="2600">
                <a:solidFill>
                  <a:srgbClr val="FFFFFF"/>
                </a:solidFill>
                <a:latin typeface="Questrial"/>
                <a:ea typeface="Questrial"/>
                <a:cs typeface="Questrial"/>
                <a:sym typeface="Questrial"/>
              </a:endParaRPr>
            </a:p>
          </p:txBody>
        </p:sp>
        <p:sp>
          <p:nvSpPr>
            <p:cNvPr id="203" name="Shape 203"/>
            <p:cNvSpPr/>
            <p:nvPr/>
          </p:nvSpPr>
          <p:spPr>
            <a:xfrm>
              <a:off x="3134698" y="4875267"/>
              <a:ext cx="2330568" cy="1982733"/>
            </a:xfrm>
            <a:prstGeom prst="rect">
              <a:avLst/>
            </a:prstGeom>
            <a:solidFill>
              <a:srgbClr val="26A3E5"/>
            </a:solidFill>
            <a:ln>
              <a:noFill/>
            </a:ln>
          </p:spPr>
          <p:txBody>
            <a:bodyPr lIns="91425" tIns="45700" rIns="91425" bIns="45700" anchor="ctr" anchorCtr="0">
              <a:noAutofit/>
            </a:bodyPr>
            <a:lstStyle/>
            <a:p>
              <a:pPr marL="0" marR="0" lvl="0" indent="0" algn="ctr" rtl="0">
                <a:spcBef>
                  <a:spcPts val="0"/>
                </a:spcBef>
                <a:buNone/>
              </a:pPr>
              <a:endParaRPr sz="2800">
                <a:solidFill>
                  <a:srgbClr val="FFFFFF"/>
                </a:solidFill>
                <a:latin typeface="Questrial"/>
                <a:ea typeface="Questrial"/>
                <a:cs typeface="Questrial"/>
                <a:sym typeface="Questrial"/>
              </a:endParaRPr>
            </a:p>
          </p:txBody>
        </p:sp>
        <p:sp>
          <p:nvSpPr>
            <p:cNvPr id="204" name="Shape 204"/>
            <p:cNvSpPr/>
            <p:nvPr/>
          </p:nvSpPr>
          <p:spPr>
            <a:xfrm>
              <a:off x="-1" y="6194780"/>
              <a:ext cx="3134699" cy="663221"/>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205" name="Shape 205"/>
            <p:cNvSpPr/>
            <p:nvPr/>
          </p:nvSpPr>
          <p:spPr>
            <a:xfrm>
              <a:off x="5465264" y="5842000"/>
              <a:ext cx="2241534" cy="1016001"/>
            </a:xfrm>
            <a:prstGeom prst="rect">
              <a:avLst/>
            </a:prstGeom>
            <a:solidFill>
              <a:schemeClr val="accent6"/>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Questrial"/>
                <a:ea typeface="Questrial"/>
                <a:cs typeface="Questrial"/>
                <a:sym typeface="Questrial"/>
              </a:endParaRPr>
            </a:p>
          </p:txBody>
        </p:sp>
        <p:sp>
          <p:nvSpPr>
            <p:cNvPr id="206" name="Shape 206"/>
            <p:cNvSpPr/>
            <p:nvPr/>
          </p:nvSpPr>
          <p:spPr>
            <a:xfrm>
              <a:off x="5465266" y="4875269"/>
              <a:ext cx="2241532" cy="966731"/>
            </a:xfrm>
            <a:prstGeom prst="rect">
              <a:avLst/>
            </a:prstGeom>
            <a:solidFill>
              <a:srgbClr val="184762"/>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207" name="Shape 207"/>
            <p:cNvSpPr/>
            <p:nvPr/>
          </p:nvSpPr>
          <p:spPr>
            <a:xfrm>
              <a:off x="7706799" y="4875267"/>
              <a:ext cx="1437199" cy="1982733"/>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grpSp>
      <p:sp>
        <p:nvSpPr>
          <p:cNvPr id="208" name="Shape 208"/>
          <p:cNvSpPr txBox="1">
            <a:spLocks noGrp="1"/>
          </p:cNvSpPr>
          <p:nvPr>
            <p:ph type="body" idx="1"/>
          </p:nvPr>
        </p:nvSpPr>
        <p:spPr>
          <a:xfrm>
            <a:off x="0" y="3957637"/>
            <a:ext cx="3124199" cy="146208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6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09" name="Shape 209"/>
          <p:cNvSpPr txBox="1">
            <a:spLocks noGrp="1"/>
          </p:cNvSpPr>
          <p:nvPr>
            <p:ph type="body" idx="2"/>
          </p:nvPr>
        </p:nvSpPr>
        <p:spPr>
          <a:xfrm>
            <a:off x="3124200" y="3957637"/>
            <a:ext cx="2341067" cy="2196678"/>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8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10" name="Shape 210"/>
          <p:cNvSpPr txBox="1">
            <a:spLocks noGrp="1"/>
          </p:cNvSpPr>
          <p:nvPr>
            <p:ph type="body" idx="3"/>
          </p:nvPr>
        </p:nvSpPr>
        <p:spPr>
          <a:xfrm>
            <a:off x="0" y="5423275"/>
            <a:ext cx="3124199" cy="731043"/>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11" name="Shape 211"/>
          <p:cNvSpPr txBox="1">
            <a:spLocks noGrp="1"/>
          </p:cNvSpPr>
          <p:nvPr>
            <p:ph type="body" idx="4"/>
          </p:nvPr>
        </p:nvSpPr>
        <p:spPr>
          <a:xfrm>
            <a:off x="5465267" y="3957637"/>
            <a:ext cx="2241532" cy="1071345"/>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12" name="Shape 212"/>
          <p:cNvSpPr txBox="1">
            <a:spLocks noGrp="1"/>
          </p:cNvSpPr>
          <p:nvPr>
            <p:ph type="body" idx="5"/>
          </p:nvPr>
        </p:nvSpPr>
        <p:spPr>
          <a:xfrm>
            <a:off x="5465267" y="5028982"/>
            <a:ext cx="2241532" cy="112533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13" name="Shape 213"/>
          <p:cNvSpPr txBox="1">
            <a:spLocks noGrp="1"/>
          </p:cNvSpPr>
          <p:nvPr>
            <p:ph type="body" idx="6"/>
          </p:nvPr>
        </p:nvSpPr>
        <p:spPr>
          <a:xfrm>
            <a:off x="7706800" y="3957637"/>
            <a:ext cx="1437199" cy="2196680"/>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Blocks 2">
    <p:spTree>
      <p:nvGrpSpPr>
        <p:cNvPr id="1" name="Shape 214"/>
        <p:cNvGrpSpPr/>
        <p:nvPr/>
      </p:nvGrpSpPr>
      <p:grpSpPr>
        <a:xfrm>
          <a:off x="0" y="0"/>
          <a:ext cx="0" cy="0"/>
          <a:chOff x="0" y="0"/>
          <a:chExt cx="0" cy="0"/>
        </a:xfrm>
      </p:grpSpPr>
      <p:grpSp>
        <p:nvGrpSpPr>
          <p:cNvPr id="215" name="Shape 215"/>
          <p:cNvGrpSpPr/>
          <p:nvPr/>
        </p:nvGrpSpPr>
        <p:grpSpPr>
          <a:xfrm>
            <a:off x="-22086" y="3968679"/>
            <a:ext cx="9144000" cy="2192847"/>
            <a:chOff x="0" y="1660592"/>
            <a:chExt cx="9144000" cy="2192847"/>
          </a:xfrm>
        </p:grpSpPr>
        <p:sp>
          <p:nvSpPr>
            <p:cNvPr id="216" name="Shape 216"/>
            <p:cNvSpPr/>
            <p:nvPr/>
          </p:nvSpPr>
          <p:spPr>
            <a:xfrm>
              <a:off x="2330566" y="1660592"/>
              <a:ext cx="2837877" cy="1459342"/>
            </a:xfrm>
            <a:prstGeom prst="rect">
              <a:avLst/>
            </a:prstGeom>
            <a:solidFill>
              <a:srgbClr val="595959"/>
            </a:solidFill>
            <a:ln>
              <a:noFill/>
            </a:ln>
          </p:spPr>
          <p:txBody>
            <a:bodyPr lIns="91425" tIns="45700" rIns="91425" bIns="45700" anchor="ctr" anchorCtr="0">
              <a:noAutofit/>
            </a:bodyPr>
            <a:lstStyle/>
            <a:p>
              <a:pPr marL="0" marR="0" lvl="0" indent="0" algn="ctr" rtl="0">
                <a:spcBef>
                  <a:spcPts val="0"/>
                </a:spcBef>
                <a:buNone/>
              </a:pPr>
              <a:endParaRPr sz="3200">
                <a:solidFill>
                  <a:srgbClr val="FFFFFF"/>
                </a:solidFill>
                <a:latin typeface="Questrial"/>
                <a:ea typeface="Questrial"/>
                <a:cs typeface="Questrial"/>
                <a:sym typeface="Questrial"/>
              </a:endParaRPr>
            </a:p>
          </p:txBody>
        </p:sp>
        <p:sp>
          <p:nvSpPr>
            <p:cNvPr id="217" name="Shape 217"/>
            <p:cNvSpPr/>
            <p:nvPr/>
          </p:nvSpPr>
          <p:spPr>
            <a:xfrm>
              <a:off x="0" y="1660592"/>
              <a:ext cx="2330568" cy="2192846"/>
            </a:xfrm>
            <a:prstGeom prst="rect">
              <a:avLst/>
            </a:prstGeom>
            <a:solidFill>
              <a:srgbClr val="48CBF6"/>
            </a:solidFill>
            <a:ln>
              <a:noFill/>
            </a:ln>
          </p:spPr>
          <p:txBody>
            <a:bodyPr lIns="91425" tIns="45700" rIns="91425" bIns="45700" anchor="ctr" anchorCtr="0">
              <a:noAutofit/>
            </a:bodyPr>
            <a:lstStyle/>
            <a:p>
              <a:pPr marL="0" marR="0" lvl="0" indent="0" algn="ctr" rtl="0">
                <a:spcBef>
                  <a:spcPts val="0"/>
                </a:spcBef>
                <a:buNone/>
              </a:pPr>
              <a:endParaRPr sz="2800">
                <a:solidFill>
                  <a:srgbClr val="FFFFFF"/>
                </a:solidFill>
                <a:latin typeface="Questrial"/>
                <a:ea typeface="Questrial"/>
                <a:cs typeface="Questrial"/>
                <a:sym typeface="Questrial"/>
              </a:endParaRPr>
            </a:p>
          </p:txBody>
        </p:sp>
        <p:sp>
          <p:nvSpPr>
            <p:cNvPr id="218" name="Shape 218"/>
            <p:cNvSpPr/>
            <p:nvPr/>
          </p:nvSpPr>
          <p:spPr>
            <a:xfrm>
              <a:off x="2330566" y="3119935"/>
              <a:ext cx="2837877" cy="733504"/>
            </a:xfrm>
            <a:prstGeom prst="rect">
              <a:avLst/>
            </a:prstGeom>
            <a:solidFill>
              <a:srgbClr val="26A3E5"/>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219" name="Shape 219"/>
            <p:cNvSpPr/>
            <p:nvPr/>
          </p:nvSpPr>
          <p:spPr>
            <a:xfrm>
              <a:off x="5165385" y="2729772"/>
              <a:ext cx="2241534" cy="1123668"/>
            </a:xfrm>
            <a:prstGeom prst="rect">
              <a:avLst/>
            </a:prstGeom>
            <a:solidFill>
              <a:srgbClr val="48CBF6"/>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220" name="Shape 220"/>
            <p:cNvSpPr/>
            <p:nvPr/>
          </p:nvSpPr>
          <p:spPr>
            <a:xfrm>
              <a:off x="5165387" y="1660592"/>
              <a:ext cx="2241532" cy="1069177"/>
            </a:xfrm>
            <a:prstGeom prst="rect">
              <a:avLst/>
            </a:prstGeom>
            <a:solidFill>
              <a:srgbClr val="246B93"/>
            </a:solidFill>
            <a:ln>
              <a:noFill/>
            </a:ln>
          </p:spPr>
          <p:txBody>
            <a:bodyPr lIns="91425" tIns="45700" rIns="91425" bIns="45700" anchor="ctr" anchorCtr="0">
              <a:noAutofit/>
            </a:bodyPr>
            <a:lstStyle/>
            <a:p>
              <a:pPr marL="0" marR="0" lvl="0" indent="0" algn="ctr" rtl="0">
                <a:spcBef>
                  <a:spcPts val="0"/>
                </a:spcBef>
                <a:buNone/>
              </a:pPr>
              <a:endParaRPr sz="2400">
                <a:solidFill>
                  <a:srgbClr val="FFFFFF"/>
                </a:solidFill>
                <a:latin typeface="Questrial"/>
                <a:ea typeface="Questrial"/>
                <a:cs typeface="Questrial"/>
                <a:sym typeface="Questrial"/>
              </a:endParaRPr>
            </a:p>
          </p:txBody>
        </p:sp>
        <p:sp>
          <p:nvSpPr>
            <p:cNvPr id="221" name="Shape 221"/>
            <p:cNvSpPr/>
            <p:nvPr/>
          </p:nvSpPr>
          <p:spPr>
            <a:xfrm>
              <a:off x="7406921" y="1660592"/>
              <a:ext cx="1737079" cy="2192846"/>
            </a:xfrm>
            <a:prstGeom prst="rect">
              <a:avLst/>
            </a:prstGeom>
            <a:solidFill>
              <a:srgbClr val="3F3F3F"/>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grpSp>
      <p:sp>
        <p:nvSpPr>
          <p:cNvPr id="222" name="Shape 222"/>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223" name="Shape 223"/>
          <p:cNvSpPr txBox="1">
            <a:spLocks noGrp="1"/>
          </p:cNvSpPr>
          <p:nvPr>
            <p:ph type="title"/>
          </p:nvPr>
        </p:nvSpPr>
        <p:spPr>
          <a:xfrm>
            <a:off x="2013673" y="131471"/>
            <a:ext cx="5116654" cy="52321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224" name="Shape 224"/>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25" name="Shape 225"/>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26" name="Shape 226"/>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227" name="Shape 227"/>
          <p:cNvSpPr txBox="1">
            <a:spLocks noGrp="1"/>
          </p:cNvSpPr>
          <p:nvPr>
            <p:ph type="body" idx="1"/>
          </p:nvPr>
        </p:nvSpPr>
        <p:spPr>
          <a:xfrm>
            <a:off x="2341608" y="3964846"/>
            <a:ext cx="2834819" cy="146208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32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28" name="Shape 228"/>
          <p:cNvSpPr txBox="1">
            <a:spLocks noGrp="1"/>
          </p:cNvSpPr>
          <p:nvPr>
            <p:ph type="body" idx="2"/>
          </p:nvPr>
        </p:nvSpPr>
        <p:spPr>
          <a:xfrm>
            <a:off x="-10501" y="3961471"/>
            <a:ext cx="2341067" cy="2196678"/>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8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29" name="Shape 229"/>
          <p:cNvSpPr txBox="1">
            <a:spLocks noGrp="1"/>
          </p:cNvSpPr>
          <p:nvPr>
            <p:ph type="body" idx="3"/>
          </p:nvPr>
        </p:nvSpPr>
        <p:spPr>
          <a:xfrm>
            <a:off x="2341608" y="5430482"/>
            <a:ext cx="2834819" cy="731043"/>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30" name="Shape 230"/>
          <p:cNvSpPr txBox="1">
            <a:spLocks noGrp="1"/>
          </p:cNvSpPr>
          <p:nvPr>
            <p:ph type="body" idx="4"/>
          </p:nvPr>
        </p:nvSpPr>
        <p:spPr>
          <a:xfrm>
            <a:off x="5178150" y="3968680"/>
            <a:ext cx="2241532" cy="1071345"/>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4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31" name="Shape 231"/>
          <p:cNvSpPr txBox="1">
            <a:spLocks noGrp="1"/>
          </p:cNvSpPr>
          <p:nvPr>
            <p:ph type="body" idx="5"/>
          </p:nvPr>
        </p:nvSpPr>
        <p:spPr>
          <a:xfrm>
            <a:off x="5178150" y="5040025"/>
            <a:ext cx="2241532" cy="112533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232" name="Shape 232"/>
          <p:cNvSpPr txBox="1">
            <a:spLocks noGrp="1"/>
          </p:cNvSpPr>
          <p:nvPr>
            <p:ph type="body" idx="6"/>
          </p:nvPr>
        </p:nvSpPr>
        <p:spPr>
          <a:xfrm>
            <a:off x="7419682" y="3968680"/>
            <a:ext cx="1724317" cy="2196680"/>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ntact">
    <p:spTree>
      <p:nvGrpSpPr>
        <p:cNvPr id="1" name="Shape 25"/>
        <p:cNvGrpSpPr/>
        <p:nvPr/>
      </p:nvGrpSpPr>
      <p:grpSpPr>
        <a:xfrm>
          <a:off x="0" y="0"/>
          <a:ext cx="0" cy="0"/>
          <a:chOff x="0" y="0"/>
          <a:chExt cx="0" cy="0"/>
        </a:xfrm>
      </p:grpSpPr>
      <p:pic>
        <p:nvPicPr>
          <p:cNvPr id="26" name="Shape 26"/>
          <p:cNvPicPr preferRelativeResize="0"/>
          <p:nvPr/>
        </p:nvPicPr>
        <p:blipFill rotWithShape="1">
          <a:blip r:embed="rId2">
            <a:alphaModFix/>
          </a:blip>
          <a:srcRect t="41490" b="11010"/>
          <a:stretch/>
        </p:blipFill>
        <p:spPr>
          <a:xfrm>
            <a:off x="1380" y="0"/>
            <a:ext cx="9141240" cy="3008952"/>
          </a:xfrm>
          <a:prstGeom prst="rect">
            <a:avLst/>
          </a:prstGeom>
          <a:noFill/>
          <a:ln>
            <a:noFill/>
          </a:ln>
        </p:spPr>
      </p:pic>
      <p:sp>
        <p:nvSpPr>
          <p:cNvPr id="27" name="Shape 27"/>
          <p:cNvSpPr/>
          <p:nvPr/>
        </p:nvSpPr>
        <p:spPr>
          <a:xfrm>
            <a:off x="0" y="3000185"/>
            <a:ext cx="9121913" cy="3044952"/>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28" name="Shape 28"/>
          <p:cNvSpPr/>
          <p:nvPr/>
        </p:nvSpPr>
        <p:spPr>
          <a:xfrm>
            <a:off x="0" y="0"/>
            <a:ext cx="9144000" cy="3000184"/>
          </a:xfrm>
          <a:prstGeom prst="rect">
            <a:avLst/>
          </a:prstGeom>
          <a:solidFill>
            <a:schemeClr val="lt2">
              <a:alpha val="80000"/>
            </a:schemeClr>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29" name="Shape 29"/>
          <p:cNvSpPr txBox="1">
            <a:spLocks noGrp="1"/>
          </p:cNvSpPr>
          <p:nvPr>
            <p:ph type="title"/>
          </p:nvPr>
        </p:nvSpPr>
        <p:spPr>
          <a:xfrm>
            <a:off x="0" y="2475041"/>
            <a:ext cx="5116654" cy="52321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rgbClr val="E2F3FB"/>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30" name="Shape 30"/>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33" name="Shape 33"/>
          <p:cNvSpPr/>
          <p:nvPr/>
        </p:nvSpPr>
        <p:spPr>
          <a:xfrm>
            <a:off x="0" y="3000185"/>
            <a:ext cx="3044952" cy="3044952"/>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34" name="Shape 34"/>
          <p:cNvSpPr/>
          <p:nvPr/>
        </p:nvSpPr>
        <p:spPr>
          <a:xfrm>
            <a:off x="3050382" y="3000185"/>
            <a:ext cx="3044952" cy="3044952"/>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sp>
        <p:nvSpPr>
          <p:cNvPr id="35" name="Shape 35"/>
          <p:cNvSpPr/>
          <p:nvPr/>
        </p:nvSpPr>
        <p:spPr>
          <a:xfrm>
            <a:off x="6100764" y="3000185"/>
            <a:ext cx="3043236" cy="3044952"/>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2000">
              <a:solidFill>
                <a:srgbClr val="3F3F3F"/>
              </a:solidFill>
              <a:latin typeface="Questrial"/>
              <a:ea typeface="Questrial"/>
              <a:cs typeface="Questrial"/>
              <a:sym typeface="Questrial"/>
            </a:endParaRPr>
          </a:p>
        </p:txBody>
      </p:sp>
      <p:pic>
        <p:nvPicPr>
          <p:cNvPr id="36" name="Shape 36"/>
          <p:cNvPicPr preferRelativeResize="0"/>
          <p:nvPr/>
        </p:nvPicPr>
        <p:blipFill rotWithShape="1">
          <a:blip r:embed="rId3">
            <a:alphaModFix/>
          </a:blip>
          <a:srcRect/>
          <a:stretch/>
        </p:blipFill>
        <p:spPr>
          <a:xfrm>
            <a:off x="4669082" y="1629034"/>
            <a:ext cx="4313846" cy="4298788"/>
          </a:xfrm>
          <a:prstGeom prst="rect">
            <a:avLst/>
          </a:prstGeom>
          <a:noFill/>
          <a:ln>
            <a:noFill/>
          </a:ln>
        </p:spPr>
      </p:pic>
      <p:sp>
        <p:nvSpPr>
          <p:cNvPr id="37" name="Shape 37"/>
          <p:cNvSpPr txBox="1">
            <a:spLocks noGrp="1"/>
          </p:cNvSpPr>
          <p:nvPr>
            <p:ph type="body" idx="1"/>
          </p:nvPr>
        </p:nvSpPr>
        <p:spPr>
          <a:xfrm>
            <a:off x="22086" y="3044548"/>
            <a:ext cx="4646613" cy="492574"/>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chemeClr val="dk1"/>
              </a:buClr>
              <a:buFont typeface="Arial"/>
              <a:buNone/>
              <a:defRPr sz="2000" b="0" i="0" u="none" strike="noStrike" cap="none">
                <a:solidFill>
                  <a:srgbClr val="20768C"/>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16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4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Double Title">
    <p:spTree>
      <p:nvGrpSpPr>
        <p:cNvPr id="1" name="Shape 38"/>
        <p:cNvGrpSpPr/>
        <p:nvPr/>
      </p:nvGrpSpPr>
      <p:grpSpPr>
        <a:xfrm>
          <a:off x="0" y="0"/>
          <a:ext cx="0" cy="0"/>
          <a:chOff x="0" y="0"/>
          <a:chExt cx="0" cy="0"/>
        </a:xfrm>
      </p:grpSpPr>
      <p:sp>
        <p:nvSpPr>
          <p:cNvPr id="39" name="Shape 39"/>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41" name="Shape 41"/>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44" name="Shape 44"/>
          <p:cNvSpPr/>
          <p:nvPr/>
        </p:nvSpPr>
        <p:spPr>
          <a:xfrm>
            <a:off x="0" y="5359957"/>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45" name="Shape 45"/>
          <p:cNvSpPr txBox="1">
            <a:spLocks noGrp="1"/>
          </p:cNvSpPr>
          <p:nvPr>
            <p:ph type="body" idx="1"/>
          </p:nvPr>
        </p:nvSpPr>
        <p:spPr>
          <a:xfrm>
            <a:off x="5452325" y="5491742"/>
            <a:ext cx="3538523" cy="523219"/>
          </a:xfrm>
          <a:prstGeom prst="rect">
            <a:avLst/>
          </a:prstGeom>
          <a:noFill/>
          <a:ln>
            <a:noFill/>
          </a:ln>
        </p:spPr>
        <p:txBody>
          <a:bodyPr lIns="91425" tIns="91425" rIns="91425" bIns="91425" anchor="ctr" anchorCtr="0"/>
          <a:lstStyle>
            <a:lvl1pPr marL="0" marR="0" lvl="0" indent="0" algn="r" rtl="0">
              <a:lnSpc>
                <a:spcPct val="100000"/>
              </a:lnSpc>
              <a:spcBef>
                <a:spcPts val="600"/>
              </a:spcBef>
              <a:spcAft>
                <a:spcPts val="0"/>
              </a:spcAft>
              <a:buClr>
                <a:schemeClr val="dk1"/>
              </a:buClr>
              <a:buFont typeface="Arial"/>
              <a:buNone/>
              <a:defRPr sz="2800" b="0" i="0" u="none" strike="noStrike" cap="none">
                <a:solidFill>
                  <a:srgbClr val="E4F3FC"/>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Blocks 1">
    <p:spTree>
      <p:nvGrpSpPr>
        <p:cNvPr id="1" name="Shape 46"/>
        <p:cNvGrpSpPr/>
        <p:nvPr/>
      </p:nvGrpSpPr>
      <p:grpSpPr>
        <a:xfrm>
          <a:off x="0" y="0"/>
          <a:ext cx="0" cy="0"/>
          <a:chOff x="0" y="0"/>
          <a:chExt cx="0" cy="0"/>
        </a:xfrm>
      </p:grpSpPr>
      <p:sp>
        <p:nvSpPr>
          <p:cNvPr id="47" name="Shape 47"/>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48" name="Shape 48"/>
          <p:cNvSpPr txBox="1">
            <a:spLocks noGrp="1"/>
          </p:cNvSpPr>
          <p:nvPr>
            <p:ph type="title"/>
          </p:nvPr>
        </p:nvSpPr>
        <p:spPr>
          <a:xfrm>
            <a:off x="2013673" y="131471"/>
            <a:ext cx="5116654" cy="52321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49" name="Shape 49"/>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grpSp>
        <p:nvGrpSpPr>
          <p:cNvPr id="52" name="Shape 52"/>
          <p:cNvGrpSpPr/>
          <p:nvPr/>
        </p:nvGrpSpPr>
        <p:grpSpPr>
          <a:xfrm>
            <a:off x="0" y="3958217"/>
            <a:ext cx="9144000" cy="2196100"/>
            <a:chOff x="-1" y="4875267"/>
            <a:chExt cx="9144000" cy="1982733"/>
          </a:xfrm>
        </p:grpSpPr>
        <p:sp>
          <p:nvSpPr>
            <p:cNvPr id="53" name="Shape 53"/>
            <p:cNvSpPr/>
            <p:nvPr/>
          </p:nvSpPr>
          <p:spPr>
            <a:xfrm>
              <a:off x="-1" y="4875267"/>
              <a:ext cx="3134699" cy="1319512"/>
            </a:xfrm>
            <a:prstGeom prst="rect">
              <a:avLst/>
            </a:prstGeom>
            <a:solidFill>
              <a:schemeClr val="accent6"/>
            </a:solidFill>
            <a:ln>
              <a:noFill/>
            </a:ln>
          </p:spPr>
          <p:txBody>
            <a:bodyPr lIns="91425" tIns="45700" rIns="91425" bIns="45700" anchor="ctr" anchorCtr="0">
              <a:noAutofit/>
            </a:bodyPr>
            <a:lstStyle/>
            <a:p>
              <a:pPr marL="0" marR="0" lvl="0" indent="0" algn="ctr" rtl="0">
                <a:spcBef>
                  <a:spcPts val="0"/>
                </a:spcBef>
                <a:buNone/>
              </a:pPr>
              <a:endParaRPr sz="2600">
                <a:solidFill>
                  <a:srgbClr val="FFFFFF"/>
                </a:solidFill>
                <a:latin typeface="Questrial"/>
                <a:ea typeface="Questrial"/>
                <a:cs typeface="Questrial"/>
                <a:sym typeface="Questrial"/>
              </a:endParaRPr>
            </a:p>
          </p:txBody>
        </p:sp>
        <p:sp>
          <p:nvSpPr>
            <p:cNvPr id="54" name="Shape 54"/>
            <p:cNvSpPr/>
            <p:nvPr/>
          </p:nvSpPr>
          <p:spPr>
            <a:xfrm>
              <a:off x="3134698" y="4875267"/>
              <a:ext cx="2330568" cy="1982733"/>
            </a:xfrm>
            <a:prstGeom prst="rect">
              <a:avLst/>
            </a:prstGeom>
            <a:solidFill>
              <a:srgbClr val="26A3E5"/>
            </a:solidFill>
            <a:ln>
              <a:noFill/>
            </a:ln>
          </p:spPr>
          <p:txBody>
            <a:bodyPr lIns="91425" tIns="45700" rIns="91425" bIns="45700" anchor="ctr" anchorCtr="0">
              <a:noAutofit/>
            </a:bodyPr>
            <a:lstStyle/>
            <a:p>
              <a:pPr marL="0" marR="0" lvl="0" indent="0" algn="ctr" rtl="0">
                <a:spcBef>
                  <a:spcPts val="0"/>
                </a:spcBef>
                <a:buNone/>
              </a:pPr>
              <a:endParaRPr sz="2800">
                <a:solidFill>
                  <a:srgbClr val="FFFFFF"/>
                </a:solidFill>
                <a:latin typeface="Questrial"/>
                <a:ea typeface="Questrial"/>
                <a:cs typeface="Questrial"/>
                <a:sym typeface="Questrial"/>
              </a:endParaRPr>
            </a:p>
          </p:txBody>
        </p:sp>
        <p:sp>
          <p:nvSpPr>
            <p:cNvPr id="55" name="Shape 55"/>
            <p:cNvSpPr/>
            <p:nvPr/>
          </p:nvSpPr>
          <p:spPr>
            <a:xfrm>
              <a:off x="-1" y="6194780"/>
              <a:ext cx="3134699" cy="663221"/>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56" name="Shape 56"/>
            <p:cNvSpPr/>
            <p:nvPr/>
          </p:nvSpPr>
          <p:spPr>
            <a:xfrm>
              <a:off x="5465264" y="5842000"/>
              <a:ext cx="2241534" cy="1016001"/>
            </a:xfrm>
            <a:prstGeom prst="rect">
              <a:avLst/>
            </a:prstGeom>
            <a:solidFill>
              <a:schemeClr val="accent6"/>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Questrial"/>
                <a:ea typeface="Questrial"/>
                <a:cs typeface="Questrial"/>
                <a:sym typeface="Questrial"/>
              </a:endParaRPr>
            </a:p>
          </p:txBody>
        </p:sp>
        <p:sp>
          <p:nvSpPr>
            <p:cNvPr id="57" name="Shape 57"/>
            <p:cNvSpPr/>
            <p:nvPr/>
          </p:nvSpPr>
          <p:spPr>
            <a:xfrm>
              <a:off x="5465266" y="4875269"/>
              <a:ext cx="2241532" cy="966731"/>
            </a:xfrm>
            <a:prstGeom prst="rect">
              <a:avLst/>
            </a:prstGeom>
            <a:solidFill>
              <a:srgbClr val="184762"/>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58" name="Shape 58"/>
            <p:cNvSpPr/>
            <p:nvPr/>
          </p:nvSpPr>
          <p:spPr>
            <a:xfrm>
              <a:off x="7706799" y="4875267"/>
              <a:ext cx="1437199" cy="1982733"/>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grpSp>
      <p:sp>
        <p:nvSpPr>
          <p:cNvPr id="59" name="Shape 59"/>
          <p:cNvSpPr txBox="1">
            <a:spLocks noGrp="1"/>
          </p:cNvSpPr>
          <p:nvPr>
            <p:ph type="body" idx="1"/>
          </p:nvPr>
        </p:nvSpPr>
        <p:spPr>
          <a:xfrm>
            <a:off x="0" y="3957637"/>
            <a:ext cx="3124199" cy="146208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6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60" name="Shape 60"/>
          <p:cNvSpPr txBox="1">
            <a:spLocks noGrp="1"/>
          </p:cNvSpPr>
          <p:nvPr>
            <p:ph type="body" idx="2"/>
          </p:nvPr>
        </p:nvSpPr>
        <p:spPr>
          <a:xfrm>
            <a:off x="3124200" y="3957637"/>
            <a:ext cx="2341067" cy="2196678"/>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8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61" name="Shape 61"/>
          <p:cNvSpPr txBox="1">
            <a:spLocks noGrp="1"/>
          </p:cNvSpPr>
          <p:nvPr>
            <p:ph type="body" idx="3"/>
          </p:nvPr>
        </p:nvSpPr>
        <p:spPr>
          <a:xfrm>
            <a:off x="0" y="5423275"/>
            <a:ext cx="3124199" cy="731043"/>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62" name="Shape 62"/>
          <p:cNvSpPr txBox="1">
            <a:spLocks noGrp="1"/>
          </p:cNvSpPr>
          <p:nvPr>
            <p:ph type="body" idx="4"/>
          </p:nvPr>
        </p:nvSpPr>
        <p:spPr>
          <a:xfrm>
            <a:off x="5465267" y="3957637"/>
            <a:ext cx="2241532" cy="1071345"/>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63" name="Shape 63"/>
          <p:cNvSpPr txBox="1">
            <a:spLocks noGrp="1"/>
          </p:cNvSpPr>
          <p:nvPr>
            <p:ph type="body" idx="5"/>
          </p:nvPr>
        </p:nvSpPr>
        <p:spPr>
          <a:xfrm>
            <a:off x="5465267" y="5028982"/>
            <a:ext cx="2241532" cy="112533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64" name="Shape 64"/>
          <p:cNvSpPr txBox="1">
            <a:spLocks noGrp="1"/>
          </p:cNvSpPr>
          <p:nvPr>
            <p:ph type="body" idx="6"/>
          </p:nvPr>
        </p:nvSpPr>
        <p:spPr>
          <a:xfrm>
            <a:off x="7706800" y="3957637"/>
            <a:ext cx="1437199" cy="2196680"/>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Blocks 2">
    <p:spTree>
      <p:nvGrpSpPr>
        <p:cNvPr id="1" name="Shape 65"/>
        <p:cNvGrpSpPr/>
        <p:nvPr/>
      </p:nvGrpSpPr>
      <p:grpSpPr>
        <a:xfrm>
          <a:off x="0" y="0"/>
          <a:ext cx="0" cy="0"/>
          <a:chOff x="0" y="0"/>
          <a:chExt cx="0" cy="0"/>
        </a:xfrm>
      </p:grpSpPr>
      <p:grpSp>
        <p:nvGrpSpPr>
          <p:cNvPr id="66" name="Shape 66"/>
          <p:cNvGrpSpPr/>
          <p:nvPr/>
        </p:nvGrpSpPr>
        <p:grpSpPr>
          <a:xfrm>
            <a:off x="-22086" y="3968679"/>
            <a:ext cx="9144000" cy="2192847"/>
            <a:chOff x="0" y="1660592"/>
            <a:chExt cx="9144000" cy="2192847"/>
          </a:xfrm>
        </p:grpSpPr>
        <p:sp>
          <p:nvSpPr>
            <p:cNvPr id="67" name="Shape 67"/>
            <p:cNvSpPr/>
            <p:nvPr/>
          </p:nvSpPr>
          <p:spPr>
            <a:xfrm>
              <a:off x="2330566" y="1660592"/>
              <a:ext cx="2837877" cy="1459342"/>
            </a:xfrm>
            <a:prstGeom prst="rect">
              <a:avLst/>
            </a:prstGeom>
            <a:solidFill>
              <a:srgbClr val="595959"/>
            </a:solidFill>
            <a:ln>
              <a:noFill/>
            </a:ln>
          </p:spPr>
          <p:txBody>
            <a:bodyPr lIns="91425" tIns="45700" rIns="91425" bIns="45700" anchor="ctr" anchorCtr="0">
              <a:noAutofit/>
            </a:bodyPr>
            <a:lstStyle/>
            <a:p>
              <a:pPr marL="0" marR="0" lvl="0" indent="0" algn="ctr" rtl="0">
                <a:spcBef>
                  <a:spcPts val="0"/>
                </a:spcBef>
                <a:buNone/>
              </a:pPr>
              <a:endParaRPr sz="3200">
                <a:solidFill>
                  <a:srgbClr val="FFFFFF"/>
                </a:solidFill>
                <a:latin typeface="Questrial"/>
                <a:ea typeface="Questrial"/>
                <a:cs typeface="Questrial"/>
                <a:sym typeface="Questrial"/>
              </a:endParaRPr>
            </a:p>
          </p:txBody>
        </p:sp>
        <p:sp>
          <p:nvSpPr>
            <p:cNvPr id="68" name="Shape 68"/>
            <p:cNvSpPr/>
            <p:nvPr/>
          </p:nvSpPr>
          <p:spPr>
            <a:xfrm>
              <a:off x="0" y="1660592"/>
              <a:ext cx="2330568" cy="2192846"/>
            </a:xfrm>
            <a:prstGeom prst="rect">
              <a:avLst/>
            </a:prstGeom>
            <a:solidFill>
              <a:srgbClr val="48CBF6"/>
            </a:solidFill>
            <a:ln>
              <a:noFill/>
            </a:ln>
          </p:spPr>
          <p:txBody>
            <a:bodyPr lIns="91425" tIns="45700" rIns="91425" bIns="45700" anchor="ctr" anchorCtr="0">
              <a:noAutofit/>
            </a:bodyPr>
            <a:lstStyle/>
            <a:p>
              <a:pPr marL="0" marR="0" lvl="0" indent="0" algn="ctr" rtl="0">
                <a:spcBef>
                  <a:spcPts val="0"/>
                </a:spcBef>
                <a:buNone/>
              </a:pPr>
              <a:endParaRPr sz="2800">
                <a:solidFill>
                  <a:srgbClr val="FFFFFF"/>
                </a:solidFill>
                <a:latin typeface="Questrial"/>
                <a:ea typeface="Questrial"/>
                <a:cs typeface="Questrial"/>
                <a:sym typeface="Questrial"/>
              </a:endParaRPr>
            </a:p>
          </p:txBody>
        </p:sp>
        <p:sp>
          <p:nvSpPr>
            <p:cNvPr id="69" name="Shape 69"/>
            <p:cNvSpPr/>
            <p:nvPr/>
          </p:nvSpPr>
          <p:spPr>
            <a:xfrm>
              <a:off x="2330566" y="3119935"/>
              <a:ext cx="2837877" cy="733504"/>
            </a:xfrm>
            <a:prstGeom prst="rect">
              <a:avLst/>
            </a:prstGeom>
            <a:solidFill>
              <a:srgbClr val="26A3E5"/>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70" name="Shape 70"/>
            <p:cNvSpPr/>
            <p:nvPr/>
          </p:nvSpPr>
          <p:spPr>
            <a:xfrm>
              <a:off x="5165385" y="2729772"/>
              <a:ext cx="2241534" cy="1123668"/>
            </a:xfrm>
            <a:prstGeom prst="rect">
              <a:avLst/>
            </a:prstGeom>
            <a:solidFill>
              <a:srgbClr val="48CBF6"/>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sp>
          <p:nvSpPr>
            <p:cNvPr id="71" name="Shape 71"/>
            <p:cNvSpPr/>
            <p:nvPr/>
          </p:nvSpPr>
          <p:spPr>
            <a:xfrm>
              <a:off x="5165387" y="1660592"/>
              <a:ext cx="2241532" cy="1069177"/>
            </a:xfrm>
            <a:prstGeom prst="rect">
              <a:avLst/>
            </a:prstGeom>
            <a:solidFill>
              <a:srgbClr val="246B93"/>
            </a:solidFill>
            <a:ln>
              <a:noFill/>
            </a:ln>
          </p:spPr>
          <p:txBody>
            <a:bodyPr lIns="91425" tIns="45700" rIns="91425" bIns="45700" anchor="ctr" anchorCtr="0">
              <a:noAutofit/>
            </a:bodyPr>
            <a:lstStyle/>
            <a:p>
              <a:pPr marL="0" marR="0" lvl="0" indent="0" algn="ctr" rtl="0">
                <a:spcBef>
                  <a:spcPts val="0"/>
                </a:spcBef>
                <a:buNone/>
              </a:pPr>
              <a:endParaRPr sz="2400">
                <a:solidFill>
                  <a:srgbClr val="FFFFFF"/>
                </a:solidFill>
                <a:latin typeface="Questrial"/>
                <a:ea typeface="Questrial"/>
                <a:cs typeface="Questrial"/>
                <a:sym typeface="Questrial"/>
              </a:endParaRPr>
            </a:p>
          </p:txBody>
        </p:sp>
        <p:sp>
          <p:nvSpPr>
            <p:cNvPr id="72" name="Shape 72"/>
            <p:cNvSpPr/>
            <p:nvPr/>
          </p:nvSpPr>
          <p:spPr>
            <a:xfrm>
              <a:off x="7406921" y="1660592"/>
              <a:ext cx="1737079" cy="2192846"/>
            </a:xfrm>
            <a:prstGeom prst="rect">
              <a:avLst/>
            </a:prstGeom>
            <a:solidFill>
              <a:srgbClr val="3F3F3F"/>
            </a:solidFill>
            <a:ln>
              <a:noFill/>
            </a:ln>
          </p:spPr>
          <p:txBody>
            <a:bodyPr lIns="91425" tIns="45700" rIns="91425" bIns="45700" anchor="ctr" anchorCtr="0">
              <a:noAutofit/>
            </a:bodyPr>
            <a:lstStyle/>
            <a:p>
              <a:pPr marL="0" marR="0" lvl="0" indent="0" algn="ctr" rtl="0">
                <a:spcBef>
                  <a:spcPts val="0"/>
                </a:spcBef>
                <a:buNone/>
              </a:pPr>
              <a:endParaRPr sz="2000">
                <a:solidFill>
                  <a:srgbClr val="FFFFFF"/>
                </a:solidFill>
                <a:latin typeface="Questrial"/>
                <a:ea typeface="Questrial"/>
                <a:cs typeface="Questrial"/>
                <a:sym typeface="Questrial"/>
              </a:endParaRPr>
            </a:p>
          </p:txBody>
        </p:sp>
      </p:grpSp>
      <p:sp>
        <p:nvSpPr>
          <p:cNvPr id="73" name="Shape 73"/>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74" name="Shape 74"/>
          <p:cNvSpPr txBox="1">
            <a:spLocks noGrp="1"/>
          </p:cNvSpPr>
          <p:nvPr>
            <p:ph type="title"/>
          </p:nvPr>
        </p:nvSpPr>
        <p:spPr>
          <a:xfrm>
            <a:off x="2013673" y="131471"/>
            <a:ext cx="5116654" cy="52321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75" name="Shape 75"/>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78" name="Shape 78"/>
          <p:cNvSpPr txBox="1">
            <a:spLocks noGrp="1"/>
          </p:cNvSpPr>
          <p:nvPr>
            <p:ph type="body" idx="1"/>
          </p:nvPr>
        </p:nvSpPr>
        <p:spPr>
          <a:xfrm>
            <a:off x="2341608" y="3964846"/>
            <a:ext cx="2834819" cy="146208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32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79" name="Shape 79"/>
          <p:cNvSpPr txBox="1">
            <a:spLocks noGrp="1"/>
          </p:cNvSpPr>
          <p:nvPr>
            <p:ph type="body" idx="2"/>
          </p:nvPr>
        </p:nvSpPr>
        <p:spPr>
          <a:xfrm>
            <a:off x="-10501" y="3961471"/>
            <a:ext cx="2341067" cy="2196678"/>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8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80" name="Shape 80"/>
          <p:cNvSpPr txBox="1">
            <a:spLocks noGrp="1"/>
          </p:cNvSpPr>
          <p:nvPr>
            <p:ph type="body" idx="3"/>
          </p:nvPr>
        </p:nvSpPr>
        <p:spPr>
          <a:xfrm>
            <a:off x="2341608" y="5430482"/>
            <a:ext cx="2834819" cy="731043"/>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81" name="Shape 81"/>
          <p:cNvSpPr txBox="1">
            <a:spLocks noGrp="1"/>
          </p:cNvSpPr>
          <p:nvPr>
            <p:ph type="body" idx="4"/>
          </p:nvPr>
        </p:nvSpPr>
        <p:spPr>
          <a:xfrm>
            <a:off x="5178150" y="3968680"/>
            <a:ext cx="2241532" cy="1071345"/>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4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82" name="Shape 82"/>
          <p:cNvSpPr txBox="1">
            <a:spLocks noGrp="1"/>
          </p:cNvSpPr>
          <p:nvPr>
            <p:ph type="body" idx="5"/>
          </p:nvPr>
        </p:nvSpPr>
        <p:spPr>
          <a:xfrm>
            <a:off x="5178150" y="5040025"/>
            <a:ext cx="2241532" cy="1125336"/>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83" name="Shape 83"/>
          <p:cNvSpPr txBox="1">
            <a:spLocks noGrp="1"/>
          </p:cNvSpPr>
          <p:nvPr>
            <p:ph type="body" idx="6"/>
          </p:nvPr>
        </p:nvSpPr>
        <p:spPr>
          <a:xfrm>
            <a:off x="7419682" y="3968680"/>
            <a:ext cx="1724317" cy="2196680"/>
          </a:xfrm>
          <a:prstGeom prst="rect">
            <a:avLst/>
          </a:prstGeom>
          <a:noFill/>
          <a:ln>
            <a:noFill/>
          </a:ln>
        </p:spPr>
        <p:txBody>
          <a:bodyPr lIns="91425" tIns="91425" rIns="91425" bIns="91425" anchor="ctr" anchorCtr="0"/>
          <a:lstStyle>
            <a:lvl1pPr marL="0" marR="0" lvl="0" indent="0" algn="ctr" rtl="0">
              <a:lnSpc>
                <a:spcPct val="100000"/>
              </a:lnSpc>
              <a:spcBef>
                <a:spcPts val="600"/>
              </a:spcBef>
              <a:spcAft>
                <a:spcPts val="0"/>
              </a:spcAft>
              <a:buClr>
                <a:schemeClr val="dk1"/>
              </a:buClr>
              <a:buFont typeface="Arial"/>
              <a:buNone/>
              <a:defRPr sz="2000" b="0" i="0" u="none" strike="noStrike" cap="none">
                <a:solidFill>
                  <a:schemeClr val="lt1"/>
                </a:solidFill>
                <a:latin typeface="Arial"/>
                <a:ea typeface="Arial"/>
                <a:cs typeface="Arial"/>
                <a:sym typeface="Arial"/>
                <a:rtl val="0"/>
              </a:defRPr>
            </a:lvl1pPr>
            <a:lvl2pPr marL="457200" marR="0" lvl="1"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2pPr>
            <a:lvl3pPr marL="914400" marR="0" lvl="2" indent="0" algn="ctr" rtl="0">
              <a:lnSpc>
                <a:spcPct val="100000"/>
              </a:lnSpc>
              <a:spcBef>
                <a:spcPts val="48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3pPr>
            <a:lvl4pPr marL="1371600" marR="0" lvl="3"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4pPr>
            <a:lvl5pPr marL="1828800" marR="0" lvl="4" indent="0" algn="ctr" rtl="0">
              <a:lnSpc>
                <a:spcPct val="100000"/>
              </a:lnSpc>
              <a:spcBef>
                <a:spcPts val="360"/>
              </a:spcBef>
              <a:spcAft>
                <a:spcPts val="0"/>
              </a:spcAft>
              <a:buClr>
                <a:schemeClr val="dk1"/>
              </a:buClr>
              <a:buFont typeface="Arial"/>
              <a:buNone/>
              <a:defRPr sz="1000" b="0" i="0" u="none" strike="noStrike" cap="none">
                <a:solidFill>
                  <a:schemeClr val="lt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84"/>
        <p:cNvGrpSpPr/>
        <p:nvPr/>
      </p:nvGrpSpPr>
      <p:grpSpPr>
        <a:xfrm>
          <a:off x="0" y="0"/>
          <a:ext cx="0" cy="0"/>
          <a:chOff x="0" y="0"/>
          <a:chExt cx="0" cy="0"/>
        </a:xfrm>
      </p:grpSpPr>
      <p:sp>
        <p:nvSpPr>
          <p:cNvPr id="85" name="Shape 85"/>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6" name="Shape 86"/>
          <p:cNvSpPr txBox="1">
            <a:spLocks noGrp="1"/>
          </p:cNvSpPr>
          <p:nvPr>
            <p:ph type="title"/>
          </p:nvPr>
        </p:nvSpPr>
        <p:spPr>
          <a:xfrm>
            <a:off x="2013673" y="131471"/>
            <a:ext cx="5116654" cy="52321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87" name="Shape 87"/>
          <p:cNvSpPr txBox="1">
            <a:spLocks noGrp="1"/>
          </p:cNvSpPr>
          <p:nvPr>
            <p:ph type="body" idx="1"/>
          </p:nvPr>
        </p:nvSpPr>
        <p:spPr>
          <a:xfrm>
            <a:off x="457200" y="1600200"/>
            <a:ext cx="8229600" cy="4967573"/>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88" name="Shape 88"/>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chemeClr val="dk1"/>
              </a:buClr>
              <a:buSzPct val="25000"/>
              <a:buFont typeface="Arial"/>
              <a:buNone/>
            </a:pPr>
            <a:fld id="{00000000-1234-1234-1234-123412341234}" type="slidenum">
              <a:rPr lang="en-US" sz="1300">
                <a:solidFill>
                  <a:schemeClr val="dk1"/>
                </a:solidFill>
                <a:latin typeface="Arial"/>
                <a:ea typeface="Arial"/>
                <a:cs typeface="Arial"/>
                <a:sym typeface="Arial"/>
              </a:rPr>
              <a:t>‹#›</a:t>
            </a:fld>
            <a:endParaRPr lang="en-US" sz="130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1"/>
        <p:cNvGrpSpPr/>
        <p:nvPr/>
      </p:nvGrpSpPr>
      <p:grpSpPr>
        <a:xfrm>
          <a:off x="0" y="0"/>
          <a:ext cx="0" cy="0"/>
          <a:chOff x="0" y="0"/>
          <a:chExt cx="0" cy="0"/>
        </a:xfrm>
      </p:grpSpPr>
      <p:sp>
        <p:nvSpPr>
          <p:cNvPr id="92" name="Shape 92"/>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
        <p:nvSpPr>
          <p:cNvPr id="93" name="Shape 93"/>
          <p:cNvSpPr/>
          <p:nvPr/>
        </p:nvSpPr>
        <p:spPr>
          <a:xfrm>
            <a:off x="340727" y="526547"/>
            <a:ext cx="8507726" cy="914400"/>
          </a:xfrm>
          <a:prstGeom prst="rect">
            <a:avLst/>
          </a:prstGeom>
          <a:solidFill>
            <a:srgbClr val="FFFFFF"/>
          </a:solidFill>
          <a:ln w="9525" cap="flat" cmpd="sng">
            <a:solidFill>
              <a:srgbClr val="FFFF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4" name="Shape 94"/>
          <p:cNvSpPr txBox="1">
            <a:spLocks noGrp="1"/>
          </p:cNvSpPr>
          <p:nvPr>
            <p:ph type="ftr" idx="11"/>
          </p:nvPr>
        </p:nvSpPr>
        <p:spPr>
          <a:xfrm>
            <a:off x="3124200" y="6356351"/>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5"/>
        <p:cNvGrpSpPr/>
        <p:nvPr/>
      </p:nvGrpSpPr>
      <p:grpSpPr>
        <a:xfrm>
          <a:off x="0" y="0"/>
          <a:ext cx="0" cy="0"/>
          <a:chOff x="0" y="0"/>
          <a:chExt cx="0" cy="0"/>
        </a:xfrm>
      </p:grpSpPr>
      <p:sp>
        <p:nvSpPr>
          <p:cNvPr id="96" name="Shape 96"/>
          <p:cNvSpPr/>
          <p:nvPr/>
        </p:nvSpPr>
        <p:spPr>
          <a:xfrm>
            <a:off x="0" y="0"/>
            <a:ext cx="9144000" cy="786789"/>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buNone/>
            </a:pPr>
            <a:endParaRPr sz="1800">
              <a:solidFill>
                <a:srgbClr val="FFFFFF"/>
              </a:solidFill>
              <a:latin typeface="Calibri"/>
              <a:ea typeface="Calibri"/>
              <a:cs typeface="Calibri"/>
              <a:sym typeface="Calibri"/>
            </a:endParaRPr>
          </a:p>
        </p:txBody>
      </p:sp>
      <p:sp>
        <p:nvSpPr>
          <p:cNvPr id="97" name="Shape 97"/>
          <p:cNvSpPr txBox="1">
            <a:spLocks noGrp="1"/>
          </p:cNvSpPr>
          <p:nvPr>
            <p:ph type="title"/>
          </p:nvPr>
        </p:nvSpPr>
        <p:spPr>
          <a:xfrm>
            <a:off x="2013673" y="131471"/>
            <a:ext cx="5116654" cy="52321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98" name="Shape 98"/>
          <p:cNvSpPr txBox="1">
            <a:spLocks noGrp="1"/>
          </p:cNvSpPr>
          <p:nvPr>
            <p:ph type="dt" idx="10"/>
          </p:nvPr>
        </p:nvSpPr>
        <p:spPr>
          <a:xfrm>
            <a:off x="7010400" y="0"/>
            <a:ext cx="2133599" cy="2540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ftr" idx="11"/>
          </p:nvPr>
        </p:nvSpPr>
        <p:spPr>
          <a:xfrm>
            <a:off x="3124200" y="6492032"/>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00" name="Shape 100"/>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888888"/>
              </a:buClr>
              <a:buSzPct val="25000"/>
              <a:buFont typeface="Arial"/>
              <a:buNone/>
            </a:pPr>
            <a:fld id="{00000000-1234-1234-1234-123412341234}" type="slidenum">
              <a:rPr lang="en-US" sz="1300">
                <a:solidFill>
                  <a:srgbClr val="888888"/>
                </a:solidFill>
                <a:latin typeface="Arial"/>
                <a:ea typeface="Arial"/>
                <a:cs typeface="Arial"/>
                <a:sym typeface="Arial"/>
              </a:rPr>
              <a:t>‹#›</a:t>
            </a:fld>
            <a:endParaRPr lang="en-US" sz="1300">
              <a:solidFill>
                <a:srgbClr val="888888"/>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12.xml"/><Relationship Id="rId7"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9BDD9"/>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1" name="Shape 11"/>
          <p:cNvSpPr txBox="1">
            <a:spLocks noGrp="1"/>
          </p:cNvSpPr>
          <p:nvPr>
            <p:ph type="body" idx="1"/>
          </p:nvPr>
        </p:nvSpPr>
        <p:spPr>
          <a:xfrm>
            <a:off x="457200" y="1600200"/>
            <a:ext cx="8229600" cy="4967573"/>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12" name="Shape 12"/>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000000"/>
              </a:buClr>
              <a:buSzPct val="25000"/>
              <a:buFont typeface="Arial"/>
              <a:buNone/>
            </a:pPr>
            <a:fld id="{00000000-1234-1234-1234-123412341234}" type="slidenum">
              <a:rPr lang="en-US" sz="1300" b="0" i="0" u="none" strike="noStrike" cap="none">
                <a:solidFill>
                  <a:srgbClr val="000000"/>
                </a:solidFill>
                <a:latin typeface="Arial"/>
                <a:ea typeface="Arial"/>
                <a:cs typeface="Arial"/>
                <a:sym typeface="Arial"/>
                <a:rtl val="0"/>
              </a:rPr>
              <a:t>‹#›</a:t>
            </a:fld>
            <a:endParaRPr lang="en-US" sz="1300" b="0" i="0" u="none" strike="noStrike" cap="none">
              <a:solidFill>
                <a:srgbClr val="000000"/>
              </a:solidFill>
              <a:latin typeface="Arial"/>
              <a:ea typeface="Arial"/>
              <a:cs typeface="Arial"/>
              <a:sym typeface="Arial"/>
              <a:rtl val="0"/>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5631" y="198439"/>
            <a:ext cx="8231175" cy="35848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2000" b="1" i="0" u="none" strike="noStrike" cap="none">
                <a:solidFill>
                  <a:srgbClr val="7F7F7F"/>
                </a:solidFill>
                <a:latin typeface="Arial"/>
                <a:ea typeface="Arial"/>
                <a:cs typeface="Arial"/>
                <a:sym typeface="Arial"/>
              </a:defRPr>
            </a:lvl1pPr>
            <a:lvl2pPr marL="0" marR="0" lvl="1" indent="0" algn="l" rtl="0">
              <a:spcBef>
                <a:spcPts val="0"/>
              </a:spcBef>
              <a:spcAft>
                <a:spcPts val="0"/>
              </a:spcAft>
              <a:buNone/>
              <a:defRPr sz="2400" b="1" i="0" u="none" strike="noStrike" cap="none">
                <a:solidFill>
                  <a:srgbClr val="95B3D7"/>
                </a:solidFill>
                <a:latin typeface="Arial"/>
                <a:ea typeface="Arial"/>
                <a:cs typeface="Arial"/>
                <a:sym typeface="Arial"/>
              </a:defRPr>
            </a:lvl2pPr>
            <a:lvl3pPr marL="0" marR="0" lvl="2" indent="0" algn="l" rtl="0">
              <a:spcBef>
                <a:spcPts val="0"/>
              </a:spcBef>
              <a:spcAft>
                <a:spcPts val="0"/>
              </a:spcAft>
              <a:buNone/>
              <a:defRPr sz="2400" b="1" i="0" u="none" strike="noStrike" cap="none">
                <a:solidFill>
                  <a:srgbClr val="95B3D7"/>
                </a:solidFill>
                <a:latin typeface="Arial"/>
                <a:ea typeface="Arial"/>
                <a:cs typeface="Arial"/>
                <a:sym typeface="Arial"/>
              </a:defRPr>
            </a:lvl3pPr>
            <a:lvl4pPr marL="0" marR="0" lvl="3" indent="0" algn="l" rtl="0">
              <a:spcBef>
                <a:spcPts val="0"/>
              </a:spcBef>
              <a:spcAft>
                <a:spcPts val="0"/>
              </a:spcAft>
              <a:buNone/>
              <a:defRPr sz="2400" b="1" i="0" u="none" strike="noStrike" cap="none">
                <a:solidFill>
                  <a:srgbClr val="95B3D7"/>
                </a:solidFill>
                <a:latin typeface="Arial"/>
                <a:ea typeface="Arial"/>
                <a:cs typeface="Arial"/>
                <a:sym typeface="Arial"/>
              </a:defRPr>
            </a:lvl4pPr>
            <a:lvl5pPr marL="0" marR="0" lvl="4" indent="0" algn="l" rtl="0">
              <a:spcBef>
                <a:spcPts val="0"/>
              </a:spcBef>
              <a:spcAft>
                <a:spcPts val="0"/>
              </a:spcAft>
              <a:buNone/>
              <a:defRPr sz="2400" b="1" i="0" u="none" strike="noStrike" cap="none">
                <a:solidFill>
                  <a:srgbClr val="95B3D7"/>
                </a:solidFill>
                <a:latin typeface="Arial"/>
                <a:ea typeface="Arial"/>
                <a:cs typeface="Arial"/>
                <a:sym typeface="Arial"/>
              </a:defRPr>
            </a:lvl5pPr>
            <a:lvl6pPr marL="457200" marR="0" lvl="5" indent="0" algn="l" rtl="0">
              <a:spcBef>
                <a:spcPts val="0"/>
              </a:spcBef>
              <a:spcAft>
                <a:spcPts val="0"/>
              </a:spcAft>
              <a:buNone/>
              <a:defRPr sz="2400" b="1" i="0" u="none" strike="noStrike" cap="none">
                <a:solidFill>
                  <a:srgbClr val="95B3D7"/>
                </a:solidFill>
                <a:latin typeface="Arial"/>
                <a:ea typeface="Arial"/>
                <a:cs typeface="Arial"/>
                <a:sym typeface="Arial"/>
              </a:defRPr>
            </a:lvl6pPr>
            <a:lvl7pPr marL="914400" marR="0" lvl="6" indent="0" algn="l" rtl="0">
              <a:spcBef>
                <a:spcPts val="0"/>
              </a:spcBef>
              <a:spcAft>
                <a:spcPts val="0"/>
              </a:spcAft>
              <a:buNone/>
              <a:defRPr sz="2400" b="1" i="0" u="none" strike="noStrike" cap="none">
                <a:solidFill>
                  <a:srgbClr val="95B3D7"/>
                </a:solidFill>
                <a:latin typeface="Arial"/>
                <a:ea typeface="Arial"/>
                <a:cs typeface="Arial"/>
                <a:sym typeface="Arial"/>
              </a:defRPr>
            </a:lvl7pPr>
            <a:lvl8pPr marL="1371600" marR="0" lvl="7" indent="0" algn="l" rtl="0">
              <a:spcBef>
                <a:spcPts val="0"/>
              </a:spcBef>
              <a:spcAft>
                <a:spcPts val="0"/>
              </a:spcAft>
              <a:buNone/>
              <a:defRPr sz="2400" b="1" i="0" u="none" strike="noStrike" cap="none">
                <a:solidFill>
                  <a:srgbClr val="95B3D7"/>
                </a:solidFill>
                <a:latin typeface="Arial"/>
                <a:ea typeface="Arial"/>
                <a:cs typeface="Arial"/>
                <a:sym typeface="Arial"/>
              </a:defRPr>
            </a:lvl8pPr>
            <a:lvl9pPr marL="1828800" marR="0" lvl="8" indent="0" algn="l" rtl="0">
              <a:spcBef>
                <a:spcPts val="0"/>
              </a:spcBef>
              <a:spcAft>
                <a:spcPts val="0"/>
              </a:spcAft>
              <a:buNone/>
              <a:defRPr sz="2400" b="1" i="0" u="none" strike="noStrike" cap="none">
                <a:solidFill>
                  <a:srgbClr val="95B3D7"/>
                </a:solidFill>
                <a:latin typeface="Arial"/>
                <a:ea typeface="Arial"/>
                <a:cs typeface="Arial"/>
                <a:sym typeface="Arial"/>
              </a:defRPr>
            </a:lvl9pPr>
          </a:lstStyle>
          <a:p>
            <a:endParaRPr/>
          </a:p>
        </p:txBody>
      </p:sp>
      <p:sp>
        <p:nvSpPr>
          <p:cNvPr id="103" name="Shape 103"/>
          <p:cNvSpPr txBox="1">
            <a:spLocks noGrp="1"/>
          </p:cNvSpPr>
          <p:nvPr>
            <p:ph type="body" idx="1"/>
          </p:nvPr>
        </p:nvSpPr>
        <p:spPr>
          <a:xfrm>
            <a:off x="457200" y="774268"/>
            <a:ext cx="8229600" cy="5474136"/>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rgbClr val="404040"/>
              </a:buClr>
              <a:buSzPct val="100000"/>
              <a:buFont typeface="Arial"/>
              <a:buChar char="•"/>
              <a:defRPr sz="2400" b="0" i="0" u="none" strike="noStrike" cap="none">
                <a:solidFill>
                  <a:srgbClr val="404040"/>
                </a:solidFill>
                <a:latin typeface="Arial"/>
                <a:ea typeface="Arial"/>
                <a:cs typeface="Arial"/>
                <a:sym typeface="Arial"/>
              </a:defRPr>
            </a:lvl1pPr>
            <a:lvl2pPr marL="742950" marR="0" lvl="1" indent="-158750" algn="l" rtl="0">
              <a:spcBef>
                <a:spcPts val="400"/>
              </a:spcBef>
              <a:spcAft>
                <a:spcPts val="0"/>
              </a:spcAft>
              <a:buClr>
                <a:srgbClr val="404040"/>
              </a:buClr>
              <a:buSzPct val="100000"/>
              <a:buFont typeface="Arial"/>
              <a:buChar char="–"/>
              <a:defRPr sz="2000" b="0" i="0" u="none" strike="noStrike" cap="none">
                <a:solidFill>
                  <a:srgbClr val="404040"/>
                </a:solidFill>
                <a:latin typeface="Arial"/>
                <a:ea typeface="Arial"/>
                <a:cs typeface="Arial"/>
                <a:sym typeface="Arial"/>
              </a:defRPr>
            </a:lvl2pPr>
            <a:lvl3pPr marL="1143000" marR="0" lvl="2" indent="-114300" algn="l" rtl="0">
              <a:spcBef>
                <a:spcPts val="360"/>
              </a:spcBef>
              <a:spcAft>
                <a:spcPts val="0"/>
              </a:spcAft>
              <a:buClr>
                <a:srgbClr val="404040"/>
              </a:buClr>
              <a:buSzPct val="100000"/>
              <a:buFont typeface="Arial"/>
              <a:buChar char="•"/>
              <a:defRPr sz="1800" b="0" i="0" u="none" strike="noStrike" cap="none">
                <a:solidFill>
                  <a:srgbClr val="404040"/>
                </a:solidFill>
                <a:latin typeface="Arial"/>
                <a:ea typeface="Arial"/>
                <a:cs typeface="Arial"/>
                <a:sym typeface="Arial"/>
              </a:defRPr>
            </a:lvl3pPr>
            <a:lvl4pPr marL="1600200" marR="0" lvl="3" indent="-114300" algn="l" rtl="0">
              <a:spcBef>
                <a:spcPts val="360"/>
              </a:spcBef>
              <a:spcAft>
                <a:spcPts val="0"/>
              </a:spcAft>
              <a:buClr>
                <a:srgbClr val="404040"/>
              </a:buClr>
              <a:buSzPct val="100000"/>
              <a:buFont typeface="Arial"/>
              <a:buChar char="–"/>
              <a:defRPr sz="1800" b="0" i="0" u="none" strike="noStrike" cap="none">
                <a:solidFill>
                  <a:srgbClr val="404040"/>
                </a:solidFill>
                <a:latin typeface="Arial"/>
                <a:ea typeface="Arial"/>
                <a:cs typeface="Arial"/>
                <a:sym typeface="Arial"/>
              </a:defRPr>
            </a:lvl4pPr>
            <a:lvl5pPr marL="2057400" marR="0" lvl="4" indent="-114300" algn="l" rtl="0">
              <a:spcBef>
                <a:spcPts val="360"/>
              </a:spcBef>
              <a:spcAft>
                <a:spcPts val="0"/>
              </a:spcAft>
              <a:buClr>
                <a:srgbClr val="404040"/>
              </a:buClr>
              <a:buSzPct val="100000"/>
              <a:buFont typeface="Arial"/>
              <a:buChar char="»"/>
              <a:defRPr sz="1800" b="0" i="0" u="none" strike="noStrike" cap="none">
                <a:solidFill>
                  <a:srgbClr val="404040"/>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0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b="0" i="0" u="none" strike="noStrike" cap="none">
                <a:solidFill>
                  <a:srgbClr val="888888"/>
                </a:solidFill>
                <a:latin typeface="Arial"/>
                <a:ea typeface="Arial"/>
                <a:cs typeface="Arial"/>
                <a:sym typeface="Arial"/>
              </a:rPr>
              <a:t>‹#›</a:t>
            </a:fld>
            <a:endParaRPr lang="en-US" sz="1000" b="0" i="0" u="none" strike="noStrike" cap="none">
              <a:solidFill>
                <a:srgbClr val="888888"/>
              </a:solidFill>
              <a:latin typeface="Arial"/>
              <a:ea typeface="Arial"/>
              <a:cs typeface="Arial"/>
              <a:sym typeface="Arial"/>
            </a:endParaRPr>
          </a:p>
        </p:txBody>
      </p:sp>
      <p:pic>
        <p:nvPicPr>
          <p:cNvPr id="106" name="Shape 106"/>
          <p:cNvPicPr preferRelativeResize="0"/>
          <p:nvPr/>
        </p:nvPicPr>
        <p:blipFill rotWithShape="1">
          <a:blip r:embed="rId8">
            <a:alphaModFix/>
          </a:blip>
          <a:srcRect/>
          <a:stretch/>
        </p:blipFill>
        <p:spPr>
          <a:xfrm>
            <a:off x="437812" y="6296308"/>
            <a:ext cx="381000" cy="439739"/>
          </a:xfrm>
          <a:prstGeom prst="rect">
            <a:avLst/>
          </a:prstGeom>
          <a:noFill/>
          <a:ln>
            <a:noFill/>
          </a:ln>
        </p:spPr>
      </p:pic>
      <p:grpSp>
        <p:nvGrpSpPr>
          <p:cNvPr id="107" name="Shape 107"/>
          <p:cNvGrpSpPr/>
          <p:nvPr/>
        </p:nvGrpSpPr>
        <p:grpSpPr>
          <a:xfrm>
            <a:off x="451291" y="563821"/>
            <a:ext cx="8221633" cy="45718"/>
            <a:chOff x="444500" y="903416"/>
            <a:chExt cx="3997186" cy="45718"/>
          </a:xfrm>
        </p:grpSpPr>
        <p:sp>
          <p:nvSpPr>
            <p:cNvPr id="108" name="Shape 108"/>
            <p:cNvSpPr/>
            <p:nvPr/>
          </p:nvSpPr>
          <p:spPr>
            <a:xfrm>
              <a:off x="444500" y="903416"/>
              <a:ext cx="596900" cy="45718"/>
            </a:xfrm>
            <a:prstGeom prst="rect">
              <a:avLst/>
            </a:prstGeom>
            <a:solidFill>
              <a:schemeClr val="accent1"/>
            </a:solidFill>
            <a:ln w="952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9" name="Shape 109"/>
            <p:cNvSpPr/>
            <p:nvPr/>
          </p:nvSpPr>
          <p:spPr>
            <a:xfrm>
              <a:off x="1041400" y="903416"/>
              <a:ext cx="887405" cy="45718"/>
            </a:xfrm>
            <a:prstGeom prst="rect">
              <a:avLst/>
            </a:prstGeom>
            <a:solidFill>
              <a:schemeClr val="accent5"/>
            </a:solidFill>
            <a:ln w="9525" cap="flat" cmpd="sng">
              <a:solidFill>
                <a:schemeClr val="accent5"/>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0" name="Shape 110"/>
            <p:cNvSpPr/>
            <p:nvPr/>
          </p:nvSpPr>
          <p:spPr>
            <a:xfrm>
              <a:off x="1920498" y="903416"/>
              <a:ext cx="1183249" cy="45718"/>
            </a:xfrm>
            <a:prstGeom prst="rect">
              <a:avLst/>
            </a:prstGeom>
            <a:solidFill>
              <a:srgbClr val="FFC000"/>
            </a:solidFill>
            <a:ln w="9525" cap="flat" cmpd="sng">
              <a:solidFill>
                <a:srgbClr val="FFC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1" name="Shape 111"/>
            <p:cNvSpPr/>
            <p:nvPr/>
          </p:nvSpPr>
          <p:spPr>
            <a:xfrm>
              <a:off x="3078049" y="903416"/>
              <a:ext cx="1363637" cy="45718"/>
            </a:xfrm>
            <a:prstGeom prst="rect">
              <a:avLst/>
            </a:prstGeom>
            <a:solidFill>
              <a:srgbClr val="FF6666"/>
            </a:solidFill>
            <a:ln w="9525" cap="flat" cmpd="sng">
              <a:solidFill>
                <a:srgbClr val="FF666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1pPr>
            <a:lvl2pPr marL="0" marR="0" lvl="1"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rtl val="0"/>
              </a:defRPr>
            </a:lvl2pPr>
            <a:lvl3pPr lvl="2" indent="0">
              <a:spcBef>
                <a:spcPts val="0"/>
              </a:spcBef>
              <a:buClr>
                <a:schemeClr val="dk1"/>
              </a:buClr>
              <a:buFont typeface="Arial"/>
              <a:buNone/>
              <a:defRPr sz="3600" b="1">
                <a:solidFill>
                  <a:schemeClr val="dk1"/>
                </a:solidFill>
              </a:defRPr>
            </a:lvl3pPr>
            <a:lvl4pPr lvl="3" indent="0">
              <a:spcBef>
                <a:spcPts val="0"/>
              </a:spcBef>
              <a:buClr>
                <a:schemeClr val="dk1"/>
              </a:buClr>
              <a:buFont typeface="Arial"/>
              <a:buNone/>
              <a:defRPr sz="3600" b="1">
                <a:solidFill>
                  <a:schemeClr val="dk1"/>
                </a:solidFill>
              </a:defRPr>
            </a:lvl4pPr>
            <a:lvl5pPr lvl="4" indent="0">
              <a:spcBef>
                <a:spcPts val="0"/>
              </a:spcBef>
              <a:buClr>
                <a:schemeClr val="dk1"/>
              </a:buClr>
              <a:buFont typeface="Arial"/>
              <a:buNone/>
              <a:defRPr sz="3600" b="1">
                <a:solidFill>
                  <a:schemeClr val="dk1"/>
                </a:solidFill>
              </a:defRPr>
            </a:lvl5pPr>
            <a:lvl6pPr lvl="5" indent="0">
              <a:spcBef>
                <a:spcPts val="0"/>
              </a:spcBef>
              <a:buClr>
                <a:schemeClr val="dk1"/>
              </a:buClr>
              <a:buFont typeface="Arial"/>
              <a:buNone/>
              <a:defRPr sz="3600" b="1">
                <a:solidFill>
                  <a:schemeClr val="dk1"/>
                </a:solidFill>
              </a:defRPr>
            </a:lvl6pPr>
            <a:lvl7pPr lvl="6" indent="0">
              <a:spcBef>
                <a:spcPts val="0"/>
              </a:spcBef>
              <a:buClr>
                <a:schemeClr val="dk1"/>
              </a:buClr>
              <a:buFont typeface="Arial"/>
              <a:buNone/>
              <a:defRPr sz="3600" b="1">
                <a:solidFill>
                  <a:schemeClr val="dk1"/>
                </a:solidFill>
              </a:defRPr>
            </a:lvl7pPr>
            <a:lvl8pPr lvl="7" indent="0">
              <a:spcBef>
                <a:spcPts val="0"/>
              </a:spcBef>
              <a:buClr>
                <a:schemeClr val="dk1"/>
              </a:buClr>
              <a:buFont typeface="Arial"/>
              <a:buNone/>
              <a:defRPr sz="3600" b="1">
                <a:solidFill>
                  <a:schemeClr val="dk1"/>
                </a:solidFill>
              </a:defRPr>
            </a:lvl8pPr>
            <a:lvl9pPr lvl="8" indent="0">
              <a:spcBef>
                <a:spcPts val="0"/>
              </a:spcBef>
              <a:buClr>
                <a:schemeClr val="dk1"/>
              </a:buClr>
              <a:buFont typeface="Arial"/>
              <a:buNone/>
              <a:defRPr sz="3600" b="1">
                <a:solidFill>
                  <a:schemeClr val="dk1"/>
                </a:solidFill>
              </a:defRPr>
            </a:lvl9pPr>
          </a:lstStyle>
          <a:p>
            <a:endParaRPr/>
          </a:p>
        </p:txBody>
      </p:sp>
      <p:sp>
        <p:nvSpPr>
          <p:cNvPr id="151" name="Shape 151"/>
          <p:cNvSpPr txBox="1">
            <a:spLocks noGrp="1"/>
          </p:cNvSpPr>
          <p:nvPr>
            <p:ph type="body" idx="1"/>
          </p:nvPr>
        </p:nvSpPr>
        <p:spPr>
          <a:xfrm>
            <a:off x="457200" y="1600200"/>
            <a:ext cx="8229600" cy="4967573"/>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rtl val="0"/>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rtl val="0"/>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rtl val="0"/>
              </a:defRPr>
            </a:lvl9pPr>
          </a:lstStyle>
          <a:p>
            <a:endParaRPr/>
          </a:p>
        </p:txBody>
      </p:sp>
      <p:sp>
        <p:nvSpPr>
          <p:cNvPr id="152" name="Shape 152"/>
          <p:cNvSpPr txBox="1">
            <a:spLocks noGrp="1"/>
          </p:cNvSpPr>
          <p:nvPr>
            <p:ph type="sldNum" idx="12"/>
          </p:nvPr>
        </p:nvSpPr>
        <p:spPr>
          <a:xfrm>
            <a:off x="8556797" y="6333132"/>
            <a:ext cx="548699" cy="524699"/>
          </a:xfrm>
          <a:prstGeom prst="rect">
            <a:avLst/>
          </a:prstGeom>
          <a:noFill/>
          <a:ln>
            <a:noFill/>
          </a:ln>
        </p:spPr>
        <p:txBody>
          <a:bodyPr lIns="91425" tIns="91425" rIns="91425" bIns="91425" anchor="ctr" anchorCtr="0">
            <a:noAutofit/>
          </a:bodyPr>
          <a:lstStyle/>
          <a:p>
            <a:pPr marL="0" marR="0" lvl="0" indent="0" algn="r" rtl="0">
              <a:spcBef>
                <a:spcPts val="0"/>
              </a:spcBef>
              <a:buClr>
                <a:srgbClr val="000000"/>
              </a:buClr>
              <a:buSzPct val="25000"/>
              <a:buFont typeface="Arial"/>
              <a:buNone/>
            </a:pPr>
            <a:fld id="{00000000-1234-1234-1234-123412341234}" type="slidenum">
              <a:rPr lang="en-US" sz="1300" b="0" i="0" u="none" strike="noStrike" cap="none">
                <a:solidFill>
                  <a:srgbClr val="000000"/>
                </a:solidFill>
                <a:latin typeface="Arial"/>
                <a:ea typeface="Arial"/>
                <a:cs typeface="Arial"/>
                <a:sym typeface="Arial"/>
                <a:rtl val="0"/>
              </a:rPr>
              <a:t>‹#›</a:t>
            </a:fld>
            <a:endParaRPr lang="en-US" sz="1300" b="0" i="0" u="none" strike="noStrike" cap="none">
              <a:solidFill>
                <a:srgbClr val="000000"/>
              </a:solidFill>
              <a:latin typeface="Arial"/>
              <a:ea typeface="Arial"/>
              <a:cs typeface="Arial"/>
              <a:sym typeface="Arial"/>
              <a:rtl val="0"/>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47B1B"/>
        </a:solidFill>
        <a:effectLst/>
      </p:bgPr>
    </p:bg>
    <p:spTree>
      <p:nvGrpSpPr>
        <p:cNvPr id="1" name="Shape 236"/>
        <p:cNvGrpSpPr/>
        <p:nvPr/>
      </p:nvGrpSpPr>
      <p:grpSpPr>
        <a:xfrm>
          <a:off x="0" y="0"/>
          <a:ext cx="0" cy="0"/>
          <a:chOff x="0" y="0"/>
          <a:chExt cx="0" cy="0"/>
        </a:xfrm>
      </p:grpSpPr>
      <p:sp>
        <p:nvSpPr>
          <p:cNvPr id="237" name="Shape 237"/>
          <p:cNvSpPr txBox="1">
            <a:spLocks noGrp="1"/>
          </p:cNvSpPr>
          <p:nvPr>
            <p:ph type="ctrTitle"/>
          </p:nvPr>
        </p:nvSpPr>
        <p:spPr>
          <a:xfrm>
            <a:off x="47675" y="2196373"/>
            <a:ext cx="9096324" cy="1546398"/>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Ubuntu"/>
              <a:buNone/>
            </a:pPr>
            <a:r>
              <a:rPr lang="en-US" sz="5000" b="1" i="0" u="none" strike="noStrike" cap="none">
                <a:solidFill>
                  <a:srgbClr val="FFFFFF"/>
                </a:solidFill>
                <a:latin typeface="Ubuntu"/>
                <a:ea typeface="Ubuntu"/>
                <a:cs typeface="Ubuntu"/>
                <a:sym typeface="Ubuntu"/>
                <a:rtl val="0"/>
              </a:rPr>
              <a:t>Fulton County Schools</a:t>
            </a:r>
            <a:br>
              <a:rPr lang="en-US" sz="5000" b="1" i="0" u="none" strike="noStrike" cap="none">
                <a:solidFill>
                  <a:srgbClr val="FFFFFF"/>
                </a:solidFill>
                <a:latin typeface="Ubuntu"/>
                <a:ea typeface="Ubuntu"/>
                <a:cs typeface="Ubuntu"/>
                <a:sym typeface="Ubuntu"/>
                <a:rtl val="0"/>
              </a:rPr>
            </a:br>
            <a:r>
              <a:rPr lang="en-US" sz="3600" b="1" i="0" u="none" strike="noStrike" cap="none">
                <a:solidFill>
                  <a:srgbClr val="FFFFFF"/>
                </a:solidFill>
                <a:latin typeface="Ubuntu"/>
                <a:ea typeface="Ubuntu"/>
                <a:cs typeface="Ubuntu"/>
                <a:sym typeface="Ubuntu"/>
                <a:rtl val="0"/>
              </a:rPr>
              <a:t>Personalized Learning </a:t>
            </a:r>
            <a:br>
              <a:rPr lang="en-US" sz="3600" b="1" i="0" u="none" strike="noStrike" cap="none">
                <a:solidFill>
                  <a:srgbClr val="FFFFFF"/>
                </a:solidFill>
                <a:latin typeface="Ubuntu"/>
                <a:ea typeface="Ubuntu"/>
                <a:cs typeface="Ubuntu"/>
                <a:sym typeface="Ubuntu"/>
                <a:rtl val="0"/>
              </a:rPr>
            </a:br>
            <a:r>
              <a:rPr lang="en-US" sz="3600" b="1" i="0" u="none" strike="noStrike" cap="none">
                <a:solidFill>
                  <a:srgbClr val="FFFFFF"/>
                </a:solidFill>
                <a:latin typeface="Ubuntu"/>
                <a:ea typeface="Ubuntu"/>
                <a:cs typeface="Ubuntu"/>
                <a:sym typeface="Ubuntu"/>
                <a:rtl val="0"/>
              </a:rPr>
              <a:t>Instructional Model: </a:t>
            </a:r>
            <a:r>
              <a:rPr lang="en-US" sz="3600">
                <a:solidFill>
                  <a:schemeClr val="lt1"/>
                </a:solidFill>
                <a:latin typeface="Ubuntu"/>
                <a:ea typeface="Ubuntu"/>
                <a:cs typeface="Ubuntu"/>
                <a:sym typeface="Ubuntu"/>
                <a:rtl val="0"/>
              </a:rPr>
              <a:t>Ocee Elementary</a:t>
            </a:r>
          </a:p>
        </p:txBody>
      </p:sp>
      <p:sp>
        <p:nvSpPr>
          <p:cNvPr id="238" name="Shape 238"/>
          <p:cNvSpPr txBox="1">
            <a:spLocks noGrp="1"/>
          </p:cNvSpPr>
          <p:nvPr>
            <p:ph type="ctrTitle" idx="4294967295"/>
          </p:nvPr>
        </p:nvSpPr>
        <p:spPr>
          <a:xfrm>
            <a:off x="0" y="3692526"/>
            <a:ext cx="9144000" cy="694748"/>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Ubuntu"/>
              <a:buNone/>
            </a:pPr>
            <a:r>
              <a:rPr lang="en-US" sz="4000" b="1" i="0" u="none" strike="noStrike" cap="none">
                <a:solidFill>
                  <a:srgbClr val="FFFFFF"/>
                </a:solidFill>
                <a:latin typeface="Ubuntu"/>
                <a:ea typeface="Ubuntu"/>
                <a:cs typeface="Ubuntu"/>
                <a:sym typeface="Ubuntu"/>
                <a:rtl val="0"/>
              </a:rPr>
              <a:t>January 2016</a:t>
            </a:r>
          </a:p>
        </p:txBody>
      </p:sp>
      <p:sp>
        <p:nvSpPr>
          <p:cNvPr id="239" name="Shape 239"/>
          <p:cNvSpPr/>
          <p:nvPr/>
        </p:nvSpPr>
        <p:spPr>
          <a:xfrm>
            <a:off x="0" y="5862307"/>
            <a:ext cx="9144000" cy="654110"/>
          </a:xfrm>
          <a:prstGeom prst="rect">
            <a:avLst/>
          </a:prstGeom>
          <a:solidFill>
            <a:srgbClr val="FFFFFF"/>
          </a:solidFill>
          <a:ln w="9525" cap="flat" cmpd="sng">
            <a:solidFill>
              <a:srgbClr val="FFFFF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Arial"/>
              <a:ea typeface="Arial"/>
              <a:cs typeface="Arial"/>
              <a:sym typeface="Arial"/>
            </a:endParaRPr>
          </a:p>
        </p:txBody>
      </p:sp>
      <p:pic>
        <p:nvPicPr>
          <p:cNvPr id="240" name="Shape 240"/>
          <p:cNvPicPr preferRelativeResize="0"/>
          <p:nvPr/>
        </p:nvPicPr>
        <p:blipFill rotWithShape="1">
          <a:blip r:embed="rId3">
            <a:alphaModFix/>
          </a:blip>
          <a:srcRect/>
          <a:stretch/>
        </p:blipFill>
        <p:spPr>
          <a:xfrm>
            <a:off x="3873500" y="5862307"/>
            <a:ext cx="1320800" cy="65411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p:nvPr/>
        </p:nvSpPr>
        <p:spPr>
          <a:xfrm>
            <a:off x="555175" y="112074"/>
            <a:ext cx="8240399" cy="684900"/>
          </a:xfrm>
          <a:prstGeom prst="roundRect">
            <a:avLst>
              <a:gd name="adj" fmla="val 16667"/>
            </a:avLst>
          </a:prstGeom>
          <a:solidFill>
            <a:schemeClr val="accent4"/>
          </a:solidFill>
          <a:ln w="9525" cap="flat" cmpd="sng">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000" b="0" i="0" u="none" strike="noStrike" cap="none">
              <a:solidFill>
                <a:srgbClr val="FFFFFF"/>
              </a:solidFill>
              <a:latin typeface="Questrial"/>
              <a:ea typeface="Questrial"/>
              <a:cs typeface="Questrial"/>
              <a:sym typeface="Questrial"/>
            </a:endParaRPr>
          </a:p>
          <a:p>
            <a:pPr lvl="0" algn="ctr" rtl="0">
              <a:lnSpc>
                <a:spcPct val="115000"/>
              </a:lnSpc>
              <a:spcBef>
                <a:spcPts val="0"/>
              </a:spcBef>
              <a:buClr>
                <a:schemeClr val="dk1"/>
              </a:buClr>
              <a:buFont typeface="Arial"/>
              <a:buNone/>
            </a:pPr>
            <a:r>
              <a:rPr lang="en-US">
                <a:solidFill>
                  <a:srgbClr val="FFFFFF"/>
                </a:solidFill>
              </a:rPr>
              <a:t>Ocee ES Vision:</a:t>
            </a:r>
          </a:p>
          <a:p>
            <a:pPr lvl="0" algn="ctr" rtl="0">
              <a:lnSpc>
                <a:spcPct val="115000"/>
              </a:lnSpc>
              <a:spcBef>
                <a:spcPts val="0"/>
              </a:spcBef>
              <a:buClr>
                <a:schemeClr val="dk1"/>
              </a:buClr>
              <a:buFont typeface="Arial"/>
              <a:buNone/>
            </a:pPr>
            <a:r>
              <a:rPr lang="en-US">
                <a:solidFill>
                  <a:srgbClr val="FFFFFF"/>
                </a:solidFill>
              </a:rPr>
              <a:t>We will foster a culture which builds resilient, engaged students who use higher-order thinking skills to solve real-world problems.</a:t>
            </a:r>
          </a:p>
          <a:p>
            <a:pPr lvl="0" rtl="0">
              <a:spcBef>
                <a:spcPts val="0"/>
              </a:spcBef>
              <a:buClr>
                <a:schemeClr val="dk1"/>
              </a:buClr>
              <a:buFont typeface="Arial"/>
              <a:buNone/>
            </a:pPr>
            <a:endParaRPr sz="2000">
              <a:solidFill>
                <a:schemeClr val="lt1"/>
              </a:solidFill>
              <a:latin typeface="Questrial"/>
              <a:ea typeface="Questrial"/>
              <a:cs typeface="Questrial"/>
              <a:sym typeface="Questrial"/>
            </a:endParaRPr>
          </a:p>
        </p:txBody>
      </p:sp>
      <p:sp>
        <p:nvSpPr>
          <p:cNvPr id="256" name="Shape 256"/>
          <p:cNvSpPr/>
          <p:nvPr/>
        </p:nvSpPr>
        <p:spPr>
          <a:xfrm rot="10800000" flipH="1">
            <a:off x="864025" y="882037"/>
            <a:ext cx="7971000" cy="837000"/>
          </a:xfrm>
          <a:prstGeom prst="triangle">
            <a:avLst>
              <a:gd name="adj" fmla="val 49866"/>
            </a:avLst>
          </a:prstGeom>
          <a:solidFill>
            <a:srgbClr val="F2F2F2"/>
          </a:solidFill>
          <a:ln w="9525" cap="flat" cmpd="sng">
            <a:solidFill>
              <a:srgbClr val="3F3F3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000" b="0" i="0" u="none" strike="noStrike" cap="none">
              <a:solidFill>
                <a:srgbClr val="3F3F3F"/>
              </a:solidFill>
              <a:latin typeface="Questrial"/>
              <a:ea typeface="Questrial"/>
              <a:cs typeface="Questrial"/>
              <a:sym typeface="Questrial"/>
            </a:endParaRPr>
          </a:p>
        </p:txBody>
      </p:sp>
      <p:sp>
        <p:nvSpPr>
          <p:cNvPr id="257" name="Shape 257"/>
          <p:cNvSpPr/>
          <p:nvPr/>
        </p:nvSpPr>
        <p:spPr>
          <a:xfrm rot="-5400000">
            <a:off x="-1008966" y="1337813"/>
            <a:ext cx="2547605" cy="289666"/>
          </a:xfrm>
          <a:prstGeom prst="rect">
            <a:avLst/>
          </a:prstGeom>
          <a:solidFill>
            <a:srgbClr val="F2F2F2"/>
          </a:solidFill>
          <a:ln w="9525" cap="flat" cmpd="sng">
            <a:solidFill>
              <a:srgbClr val="3F3F3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a:solidFill>
                  <a:srgbClr val="3F3F3F"/>
                </a:solidFill>
                <a:latin typeface="Questrial"/>
                <a:ea typeface="Questrial"/>
                <a:cs typeface="Questrial"/>
                <a:sym typeface="Questrial"/>
              </a:rPr>
              <a:t>Foundation</a:t>
            </a:r>
          </a:p>
        </p:txBody>
      </p:sp>
      <p:sp>
        <p:nvSpPr>
          <p:cNvPr id="258" name="Shape 258"/>
          <p:cNvSpPr/>
          <p:nvPr/>
        </p:nvSpPr>
        <p:spPr>
          <a:xfrm rot="-5400000">
            <a:off x="-1398049" y="4483775"/>
            <a:ext cx="3335699" cy="279599"/>
          </a:xfrm>
          <a:prstGeom prst="rect">
            <a:avLst/>
          </a:prstGeom>
          <a:solidFill>
            <a:srgbClr val="F2F2F2"/>
          </a:solidFill>
          <a:ln w="9525" cap="flat" cmpd="sng">
            <a:solidFill>
              <a:srgbClr val="3F3F3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a:solidFill>
                  <a:srgbClr val="3F3F3F"/>
                </a:solidFill>
                <a:latin typeface="Questrial"/>
                <a:ea typeface="Questrial"/>
                <a:cs typeface="Questrial"/>
                <a:sym typeface="Questrial"/>
              </a:rPr>
              <a:t>Actions</a:t>
            </a:r>
          </a:p>
        </p:txBody>
      </p:sp>
      <p:sp>
        <p:nvSpPr>
          <p:cNvPr id="259" name="Shape 259"/>
          <p:cNvSpPr/>
          <p:nvPr/>
        </p:nvSpPr>
        <p:spPr>
          <a:xfrm>
            <a:off x="425450" y="2405063"/>
            <a:ext cx="2740384" cy="2997379"/>
          </a:xfrm>
          <a:prstGeom prst="roundRect">
            <a:avLst>
              <a:gd name="adj" fmla="val 16667"/>
            </a:avLst>
          </a:prstGeom>
          <a:solidFill>
            <a:srgbClr val="F2F2F2"/>
          </a:solidFill>
          <a:ln w="9525" cap="flat" cmpd="sng">
            <a:solidFill>
              <a:srgbClr val="BFBFBF"/>
            </a:solidFill>
            <a:prstDash val="solid"/>
            <a:round/>
            <a:headEnd type="none" w="med" len="med"/>
            <a:tailEnd type="none" w="med" len="med"/>
          </a:ln>
        </p:spPr>
        <p:txBody>
          <a:bodyPr lIns="91425" tIns="45700" rIns="91425" bIns="45700" anchor="t" anchorCtr="0">
            <a:noAutofit/>
          </a:bodyPr>
          <a:lstStyle/>
          <a:p>
            <a:pPr lvl="0" rtl="0">
              <a:lnSpc>
                <a:spcPct val="114999"/>
              </a:lnSpc>
              <a:spcBef>
                <a:spcPts val="0"/>
              </a:spcBef>
              <a:buClr>
                <a:schemeClr val="dk1"/>
              </a:buClr>
              <a:buSzPct val="110000"/>
              <a:buFont typeface="Arial"/>
              <a:buNone/>
            </a:pPr>
            <a:r>
              <a:rPr lang="en-US" sz="1000" dirty="0">
                <a:solidFill>
                  <a:schemeClr val="dk1"/>
                </a:solidFill>
              </a:rPr>
              <a:t>•</a:t>
            </a:r>
            <a:r>
              <a:rPr lang="en-US" sz="1000" dirty="0">
                <a:solidFill>
                  <a:srgbClr val="404040"/>
                </a:solidFill>
              </a:rPr>
              <a:t>Throughout all content areas, students may rotate through </a:t>
            </a:r>
            <a:r>
              <a:rPr lang="en-US" sz="1000" b="1" dirty="0">
                <a:solidFill>
                  <a:srgbClr val="404040"/>
                </a:solidFill>
              </a:rPr>
              <a:t>small group stations </a:t>
            </a:r>
            <a:r>
              <a:rPr lang="en-US" sz="1000" dirty="0">
                <a:solidFill>
                  <a:srgbClr val="404040"/>
                </a:solidFill>
              </a:rPr>
              <a:t>at the teacher’s discretion.</a:t>
            </a:r>
          </a:p>
          <a:p>
            <a:pPr lvl="0" rtl="0">
              <a:lnSpc>
                <a:spcPct val="114999"/>
              </a:lnSpc>
              <a:spcBef>
                <a:spcPts val="0"/>
              </a:spcBef>
              <a:buClr>
                <a:schemeClr val="dk1"/>
              </a:buClr>
              <a:buSzPct val="110000"/>
              <a:buFont typeface="Arial"/>
              <a:buNone/>
            </a:pPr>
            <a:r>
              <a:rPr lang="en-US" sz="1000" dirty="0">
                <a:solidFill>
                  <a:schemeClr val="dk1"/>
                </a:solidFill>
              </a:rPr>
              <a:t>•</a:t>
            </a:r>
            <a:r>
              <a:rPr lang="en-US" sz="1000" b="1" dirty="0">
                <a:solidFill>
                  <a:srgbClr val="404040"/>
                </a:solidFill>
              </a:rPr>
              <a:t>A two teacher model </a:t>
            </a:r>
            <a:r>
              <a:rPr lang="en-US" sz="1000" dirty="0">
                <a:solidFill>
                  <a:srgbClr val="404040"/>
                </a:solidFill>
              </a:rPr>
              <a:t>may be used across a variety of grade levels/content areas to provide small group </a:t>
            </a:r>
            <a:r>
              <a:rPr lang="en-US" sz="1000" b="1" dirty="0">
                <a:solidFill>
                  <a:srgbClr val="404040"/>
                </a:solidFill>
              </a:rPr>
              <a:t>direct instruction on different topics </a:t>
            </a:r>
            <a:r>
              <a:rPr lang="en-US" sz="1000" dirty="0">
                <a:solidFill>
                  <a:srgbClr val="404040"/>
                </a:solidFill>
              </a:rPr>
              <a:t>(ex: fiction vs. nonfiction). Students will rotate between teachers.</a:t>
            </a:r>
          </a:p>
          <a:p>
            <a:pPr lvl="0" rtl="0">
              <a:lnSpc>
                <a:spcPct val="114999"/>
              </a:lnSpc>
              <a:spcBef>
                <a:spcPts val="0"/>
              </a:spcBef>
              <a:buClr>
                <a:schemeClr val="dk1"/>
              </a:buClr>
              <a:buSzPct val="110000"/>
              <a:buFont typeface="Arial"/>
              <a:buNone/>
            </a:pPr>
            <a:r>
              <a:rPr lang="en-US" sz="1000" dirty="0">
                <a:solidFill>
                  <a:schemeClr val="dk1"/>
                </a:solidFill>
              </a:rPr>
              <a:t>•</a:t>
            </a:r>
            <a:r>
              <a:rPr lang="en-US" sz="1000" dirty="0">
                <a:solidFill>
                  <a:srgbClr val="404040"/>
                </a:solidFill>
              </a:rPr>
              <a:t>Teachers will build in </a:t>
            </a:r>
            <a:r>
              <a:rPr lang="en-US" sz="1000" b="1" dirty="0">
                <a:solidFill>
                  <a:srgbClr val="404040"/>
                </a:solidFill>
              </a:rPr>
              <a:t>1:1 Conferencing</a:t>
            </a:r>
            <a:r>
              <a:rPr lang="en-US" sz="1000" dirty="0">
                <a:solidFill>
                  <a:srgbClr val="404040"/>
                </a:solidFill>
              </a:rPr>
              <a:t> time on a consistent basis to provide ongoing feedback and to allow students to set goals.</a:t>
            </a:r>
          </a:p>
          <a:p>
            <a:pPr lvl="0" rtl="0">
              <a:lnSpc>
                <a:spcPct val="114999"/>
              </a:lnSpc>
              <a:spcBef>
                <a:spcPts val="0"/>
              </a:spcBef>
              <a:buClr>
                <a:schemeClr val="dk1"/>
              </a:buClr>
              <a:buSzPct val="110000"/>
              <a:buFont typeface="Arial"/>
              <a:buNone/>
            </a:pPr>
            <a:r>
              <a:rPr lang="en-US" sz="1000" dirty="0">
                <a:solidFill>
                  <a:schemeClr val="dk1"/>
                </a:solidFill>
              </a:rPr>
              <a:t>•</a:t>
            </a:r>
            <a:r>
              <a:rPr lang="en-US" sz="1000" b="1" dirty="0">
                <a:solidFill>
                  <a:srgbClr val="404040"/>
                </a:solidFill>
              </a:rPr>
              <a:t>Common Formative Assessments </a:t>
            </a:r>
            <a:r>
              <a:rPr lang="en-US" sz="1000" dirty="0">
                <a:solidFill>
                  <a:srgbClr val="404040"/>
                </a:solidFill>
              </a:rPr>
              <a:t>will be used strategically to inform instructional groups and strategies.</a:t>
            </a:r>
          </a:p>
        </p:txBody>
      </p:sp>
      <p:sp>
        <p:nvSpPr>
          <p:cNvPr id="260" name="Shape 260"/>
          <p:cNvSpPr/>
          <p:nvPr/>
        </p:nvSpPr>
        <p:spPr>
          <a:xfrm>
            <a:off x="3322600" y="2386400"/>
            <a:ext cx="2577000" cy="2783399"/>
          </a:xfrm>
          <a:prstGeom prst="roundRect">
            <a:avLst>
              <a:gd name="adj" fmla="val 16667"/>
            </a:avLst>
          </a:prstGeom>
          <a:solidFill>
            <a:srgbClr val="F2F2F2"/>
          </a:solidFill>
          <a:ln w="9525" cap="flat" cmpd="sng">
            <a:solidFill>
              <a:srgbClr val="BFBFBF"/>
            </a:solidFill>
            <a:prstDash val="solid"/>
            <a:round/>
            <a:headEnd type="none" w="med" len="med"/>
            <a:tailEnd type="none" w="med" len="med"/>
          </a:ln>
        </p:spPr>
        <p:txBody>
          <a:bodyPr lIns="91425" tIns="45700" rIns="91425" bIns="45700" anchor="t" anchorCtr="0">
            <a:noAutofit/>
          </a:bodyPr>
          <a:lstStyle/>
          <a:p>
            <a:pPr lvl="0" rtl="0">
              <a:lnSpc>
                <a:spcPct val="114999"/>
              </a:lnSpc>
              <a:spcBef>
                <a:spcPts val="0"/>
              </a:spcBef>
              <a:buClr>
                <a:schemeClr val="dk1"/>
              </a:buClr>
              <a:buSzPct val="110000"/>
              <a:buFont typeface="Arial"/>
              <a:buNone/>
            </a:pPr>
            <a:r>
              <a:rPr lang="en-US" sz="1000" dirty="0">
                <a:solidFill>
                  <a:schemeClr val="dk1"/>
                </a:solidFill>
              </a:rPr>
              <a:t>•</a:t>
            </a:r>
            <a:r>
              <a:rPr lang="en-US" sz="1000" dirty="0">
                <a:solidFill>
                  <a:srgbClr val="404040"/>
                </a:solidFill>
              </a:rPr>
              <a:t>During </a:t>
            </a:r>
            <a:r>
              <a:rPr lang="en-US" sz="1000" b="1" dirty="0">
                <a:solidFill>
                  <a:srgbClr val="404040"/>
                </a:solidFill>
              </a:rPr>
              <a:t>Problem-Based Learning (PBL) </a:t>
            </a:r>
            <a:r>
              <a:rPr lang="en-US" sz="1000" dirty="0">
                <a:solidFill>
                  <a:srgbClr val="404040"/>
                </a:solidFill>
              </a:rPr>
              <a:t>activities, students will be able to work on </a:t>
            </a:r>
            <a:r>
              <a:rPr lang="en-US" sz="1000" b="1" dirty="0">
                <a:solidFill>
                  <a:srgbClr val="404040"/>
                </a:solidFill>
              </a:rPr>
              <a:t>real-world problems, </a:t>
            </a:r>
            <a:r>
              <a:rPr lang="en-US" sz="1000" dirty="0">
                <a:solidFill>
                  <a:srgbClr val="404040"/>
                </a:solidFill>
              </a:rPr>
              <a:t>both student-generated and teacher defined, to increase student engagement.</a:t>
            </a:r>
          </a:p>
          <a:p>
            <a:pPr lvl="0" rtl="0">
              <a:lnSpc>
                <a:spcPct val="114999"/>
              </a:lnSpc>
              <a:spcBef>
                <a:spcPts val="0"/>
              </a:spcBef>
              <a:buClr>
                <a:schemeClr val="dk1"/>
              </a:buClr>
              <a:buSzPct val="110000"/>
              <a:buFont typeface="Arial"/>
              <a:buNone/>
            </a:pPr>
            <a:r>
              <a:rPr lang="en-US" sz="1000" dirty="0">
                <a:solidFill>
                  <a:schemeClr val="dk1"/>
                </a:solidFill>
              </a:rPr>
              <a:t>•</a:t>
            </a:r>
            <a:r>
              <a:rPr lang="en-US" sz="1000" dirty="0">
                <a:solidFill>
                  <a:srgbClr val="404040"/>
                </a:solidFill>
              </a:rPr>
              <a:t>All students will learn about and have opportunities to participate in </a:t>
            </a:r>
            <a:r>
              <a:rPr lang="en-US" sz="1000" b="1" dirty="0">
                <a:solidFill>
                  <a:srgbClr val="404040"/>
                </a:solidFill>
              </a:rPr>
              <a:t>Genius Hour activities.</a:t>
            </a:r>
            <a:endParaRPr lang="en-US" sz="1000" dirty="0">
              <a:solidFill>
                <a:srgbClr val="404040"/>
              </a:solidFill>
            </a:endParaRPr>
          </a:p>
          <a:p>
            <a:pPr lvl="0" rtl="0">
              <a:lnSpc>
                <a:spcPct val="114999"/>
              </a:lnSpc>
              <a:spcBef>
                <a:spcPts val="0"/>
              </a:spcBef>
              <a:buClr>
                <a:schemeClr val="dk1"/>
              </a:buClr>
              <a:buSzPct val="110000"/>
              <a:buFont typeface="Arial"/>
              <a:buNone/>
            </a:pPr>
            <a:r>
              <a:rPr lang="en-US" sz="1000" dirty="0">
                <a:solidFill>
                  <a:schemeClr val="dk1"/>
                </a:solidFill>
              </a:rPr>
              <a:t>•</a:t>
            </a:r>
            <a:r>
              <a:rPr lang="en-US" sz="1000" dirty="0">
                <a:solidFill>
                  <a:srgbClr val="404040"/>
                </a:solidFill>
              </a:rPr>
              <a:t>Teachers will provide opportunities for students to </a:t>
            </a:r>
            <a:r>
              <a:rPr lang="en-US" sz="1000" b="1" dirty="0">
                <a:solidFill>
                  <a:srgbClr val="404040"/>
                </a:solidFill>
              </a:rPr>
              <a:t>self-select activities </a:t>
            </a:r>
            <a:r>
              <a:rPr lang="en-US" sz="1000" dirty="0">
                <a:solidFill>
                  <a:srgbClr val="404040"/>
                </a:solidFill>
              </a:rPr>
              <a:t>focusing on content-level standards through the use of choice boards, menus, checklists, contracts, etc.</a:t>
            </a:r>
          </a:p>
        </p:txBody>
      </p:sp>
      <p:sp>
        <p:nvSpPr>
          <p:cNvPr id="261" name="Shape 261"/>
          <p:cNvSpPr/>
          <p:nvPr/>
        </p:nvSpPr>
        <p:spPr>
          <a:xfrm>
            <a:off x="6114225" y="2435100"/>
            <a:ext cx="2682300" cy="2919300"/>
          </a:xfrm>
          <a:prstGeom prst="roundRect">
            <a:avLst>
              <a:gd name="adj" fmla="val 16667"/>
            </a:avLst>
          </a:prstGeom>
          <a:solidFill>
            <a:srgbClr val="F2F2F2"/>
          </a:solidFill>
          <a:ln w="9525" cap="flat" cmpd="sng">
            <a:solidFill>
              <a:srgbClr val="BFBFBF"/>
            </a:solidFill>
            <a:prstDash val="solid"/>
            <a:round/>
            <a:headEnd type="none" w="med" len="med"/>
            <a:tailEnd type="none" w="med" len="med"/>
          </a:ln>
        </p:spPr>
        <p:txBody>
          <a:bodyPr lIns="91425" tIns="45700" rIns="91425" bIns="45700" anchor="ctr" anchorCtr="0">
            <a:noAutofit/>
          </a:bodyPr>
          <a:lstStyle/>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Students will use </a:t>
            </a:r>
            <a:r>
              <a:rPr lang="en-US" sz="900" b="1" dirty="0">
                <a:solidFill>
                  <a:srgbClr val="404040"/>
                </a:solidFill>
              </a:rPr>
              <a:t>digital learning portfolios and journals </a:t>
            </a:r>
            <a:r>
              <a:rPr lang="en-US" sz="900" dirty="0">
                <a:solidFill>
                  <a:srgbClr val="404040"/>
                </a:solidFill>
              </a:rPr>
              <a:t>to house work samples to create a historical footprint of their progress and  help them reflect on their progress and set personal goals.</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Students will participate in many </a:t>
            </a:r>
            <a:r>
              <a:rPr lang="en-US" sz="900" b="1" dirty="0">
                <a:solidFill>
                  <a:srgbClr val="404040"/>
                </a:solidFill>
              </a:rPr>
              <a:t>different learning experiences </a:t>
            </a:r>
            <a:r>
              <a:rPr lang="en-US" sz="900" dirty="0">
                <a:solidFill>
                  <a:srgbClr val="404040"/>
                </a:solidFill>
              </a:rPr>
              <a:t>including:</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PBL</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Genius Hour</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District  provided digital content (e.g., </a:t>
            </a:r>
            <a:r>
              <a:rPr lang="en-US" sz="900" dirty="0" err="1">
                <a:solidFill>
                  <a:srgbClr val="404040"/>
                </a:solidFill>
              </a:rPr>
              <a:t>MackinVia</a:t>
            </a:r>
            <a:r>
              <a:rPr lang="en-US" sz="900" dirty="0">
                <a:solidFill>
                  <a:srgbClr val="404040"/>
                </a:solidFill>
              </a:rPr>
              <a:t>) and school-based resources</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Student Collaboration</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Guided Reading and Math</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Reader’s and Writer’s Workshop</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Inquiry-based learning</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Maker spaces</a:t>
            </a:r>
          </a:p>
          <a:p>
            <a:pPr lvl="0" rtl="0">
              <a:lnSpc>
                <a:spcPct val="114999"/>
              </a:lnSpc>
              <a:spcBef>
                <a:spcPts val="0"/>
              </a:spcBef>
              <a:buClr>
                <a:schemeClr val="dk1"/>
              </a:buClr>
              <a:buSzPct val="122222"/>
              <a:buFont typeface="Arial"/>
              <a:buNone/>
            </a:pPr>
            <a:r>
              <a:rPr lang="en-US" sz="900" dirty="0">
                <a:solidFill>
                  <a:schemeClr val="dk1"/>
                </a:solidFill>
              </a:rPr>
              <a:t>•</a:t>
            </a:r>
            <a:r>
              <a:rPr lang="en-US" sz="900" dirty="0">
                <a:solidFill>
                  <a:srgbClr val="404040"/>
                </a:solidFill>
              </a:rPr>
              <a:t>Center-based activities</a:t>
            </a:r>
          </a:p>
        </p:txBody>
      </p:sp>
      <p:sp>
        <p:nvSpPr>
          <p:cNvPr id="262" name="Shape 262"/>
          <p:cNvSpPr/>
          <p:nvPr/>
        </p:nvSpPr>
        <p:spPr>
          <a:xfrm>
            <a:off x="1233910" y="796925"/>
            <a:ext cx="6862340" cy="739775"/>
          </a:xfrm>
          <a:prstGeom prst="rect">
            <a:avLst/>
          </a:prstGeom>
          <a:noFill/>
          <a:ln>
            <a:noFill/>
          </a:ln>
        </p:spPr>
        <p:txBody>
          <a:bodyPr lIns="91425" tIns="45700" rIns="91425" bIns="45700" anchor="t" anchorCtr="0">
            <a:noAutofit/>
          </a:bodyPr>
          <a:lstStyle/>
          <a:p>
            <a:pPr lvl="0" algn="ctr" rtl="0">
              <a:lnSpc>
                <a:spcPct val="114999"/>
              </a:lnSpc>
              <a:spcBef>
                <a:spcPts val="0"/>
              </a:spcBef>
              <a:buClr>
                <a:schemeClr val="dk1"/>
              </a:buClr>
              <a:buSzPct val="91666"/>
              <a:buFont typeface="Arial"/>
              <a:buNone/>
            </a:pPr>
            <a:r>
              <a:rPr lang="en-US" sz="1200" dirty="0">
                <a:solidFill>
                  <a:schemeClr val="dk1"/>
                </a:solidFill>
              </a:rPr>
              <a:t>Our problem: We need to provide rigorous educational opportunities that allow students to become self-directed learners and critical thinkers.</a:t>
            </a:r>
          </a:p>
          <a:p>
            <a:pPr marL="0" marR="0" lvl="0" indent="0" algn="ctr" rtl="0">
              <a:spcBef>
                <a:spcPts val="0"/>
              </a:spcBef>
              <a:buNone/>
            </a:pPr>
            <a:endParaRPr dirty="0">
              <a:solidFill>
                <a:schemeClr val="dk1"/>
              </a:solidFill>
              <a:latin typeface="Questrial"/>
              <a:ea typeface="Questrial"/>
              <a:cs typeface="Questrial"/>
              <a:sym typeface="Questrial"/>
            </a:endParaRPr>
          </a:p>
        </p:txBody>
      </p:sp>
      <p:sp>
        <p:nvSpPr>
          <p:cNvPr id="263" name="Shape 263"/>
          <p:cNvSpPr/>
          <p:nvPr/>
        </p:nvSpPr>
        <p:spPr>
          <a:xfrm>
            <a:off x="6428475" y="1769375"/>
            <a:ext cx="2053799" cy="566699"/>
          </a:xfrm>
          <a:prstGeom prst="rect">
            <a:avLst/>
          </a:prstGeom>
          <a:solidFill>
            <a:schemeClr val="lt1"/>
          </a:solidFill>
          <a:ln w="25400" cap="flat" cmpd="sng">
            <a:solidFill>
              <a:schemeClr val="dk1"/>
            </a:solidFill>
            <a:prstDash val="solid"/>
            <a:round/>
            <a:headEnd type="none" w="med" len="med"/>
            <a:tailEnd type="none" w="med" len="med"/>
          </a:ln>
        </p:spPr>
        <p:txBody>
          <a:bodyPr lIns="86475" tIns="43225" rIns="86475" bIns="43225" anchor="ctr" anchorCtr="0">
            <a:noAutofit/>
          </a:bodyPr>
          <a:lstStyle/>
          <a:p>
            <a:pPr marL="0" marR="0" lvl="0" indent="0" algn="ctr" rtl="0">
              <a:spcBef>
                <a:spcPts val="0"/>
              </a:spcBef>
              <a:buSzPct val="25000"/>
              <a:buNone/>
            </a:pPr>
            <a:r>
              <a:rPr lang="en-US" sz="1800">
                <a:solidFill>
                  <a:schemeClr val="dk1"/>
                </a:solidFill>
                <a:latin typeface="Questrial"/>
                <a:ea typeface="Questrial"/>
                <a:cs typeface="Questrial"/>
                <a:sym typeface="Questrial"/>
              </a:rPr>
              <a:t>Varied Strategies</a:t>
            </a:r>
          </a:p>
        </p:txBody>
      </p:sp>
      <p:sp>
        <p:nvSpPr>
          <p:cNvPr id="264" name="Shape 264"/>
          <p:cNvSpPr/>
          <p:nvPr/>
        </p:nvSpPr>
        <p:spPr>
          <a:xfrm>
            <a:off x="892150" y="1769375"/>
            <a:ext cx="2053799" cy="566699"/>
          </a:xfrm>
          <a:prstGeom prst="rect">
            <a:avLst/>
          </a:prstGeom>
          <a:solidFill>
            <a:schemeClr val="lt1"/>
          </a:solidFill>
          <a:ln w="25400" cap="flat" cmpd="sng">
            <a:solidFill>
              <a:schemeClr val="dk1"/>
            </a:solidFill>
            <a:prstDash val="solid"/>
            <a:round/>
            <a:headEnd type="none" w="med" len="med"/>
            <a:tailEnd type="none" w="med" len="med"/>
          </a:ln>
        </p:spPr>
        <p:txBody>
          <a:bodyPr lIns="86475" tIns="43225" rIns="86475" bIns="43225" anchor="ctr" anchorCtr="0">
            <a:noAutofit/>
          </a:bodyPr>
          <a:lstStyle/>
          <a:p>
            <a:pPr marL="0" marR="0" lvl="0" indent="0" algn="ctr" rtl="0">
              <a:spcBef>
                <a:spcPts val="0"/>
              </a:spcBef>
              <a:buNone/>
            </a:pPr>
            <a:r>
              <a:rPr lang="en-US">
                <a:latin typeface="Questrial"/>
                <a:ea typeface="Questrial"/>
                <a:cs typeface="Questrial"/>
                <a:sym typeface="Questrial"/>
              </a:rPr>
              <a:t>Just In Time Direct Instruction</a:t>
            </a:r>
          </a:p>
        </p:txBody>
      </p:sp>
      <p:grpSp>
        <p:nvGrpSpPr>
          <p:cNvPr id="273" name="Shape 273"/>
          <p:cNvGrpSpPr/>
          <p:nvPr/>
        </p:nvGrpSpPr>
        <p:grpSpPr>
          <a:xfrm>
            <a:off x="3477822" y="5685133"/>
            <a:ext cx="1257571" cy="836961"/>
            <a:chOff x="-4632258" y="5127175"/>
            <a:chExt cx="1547399" cy="952499"/>
          </a:xfrm>
        </p:grpSpPr>
        <p:sp>
          <p:nvSpPr>
            <p:cNvPr id="274" name="Shape 274"/>
            <p:cNvSpPr/>
            <p:nvPr/>
          </p:nvSpPr>
          <p:spPr>
            <a:xfrm>
              <a:off x="-4569056" y="5127175"/>
              <a:ext cx="1415699" cy="952499"/>
            </a:xfrm>
            <a:prstGeom prst="ellipse">
              <a:avLst/>
            </a:prstGeom>
            <a:solidFill>
              <a:srgbClr val="EFC433"/>
            </a:solidFill>
            <a:ln>
              <a:noFill/>
            </a:ln>
          </p:spPr>
          <p:txBody>
            <a:bodyPr lIns="91425" tIns="45700" rIns="91425" bIns="45700" anchor="ctr" anchorCtr="0">
              <a:noAutofit/>
            </a:bodyPr>
            <a:lstStyle/>
            <a:p>
              <a:pPr marL="0" marR="0" lvl="0" indent="0" algn="ctr" rtl="0">
                <a:spcBef>
                  <a:spcPts val="0"/>
                </a:spcBef>
                <a:buNone/>
              </a:pPr>
              <a:endParaRPr sz="1400" b="1">
                <a:solidFill>
                  <a:srgbClr val="FFFFFF"/>
                </a:solidFill>
                <a:latin typeface="Questrial"/>
                <a:ea typeface="Questrial"/>
                <a:cs typeface="Questrial"/>
                <a:sym typeface="Questrial"/>
              </a:endParaRPr>
            </a:p>
          </p:txBody>
        </p:sp>
        <p:sp>
          <p:nvSpPr>
            <p:cNvPr id="275" name="Shape 275"/>
            <p:cNvSpPr txBox="1"/>
            <p:nvPr/>
          </p:nvSpPr>
          <p:spPr>
            <a:xfrm>
              <a:off x="-4632258" y="5300172"/>
              <a:ext cx="1547399" cy="7385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a:solidFill>
                    <a:srgbClr val="FFFFFF"/>
                  </a:solidFill>
                  <a:latin typeface="Questrial"/>
                  <a:ea typeface="Questrial"/>
                  <a:cs typeface="Questrial"/>
                  <a:sym typeface="Questrial"/>
                </a:rPr>
                <a:t>Use of Instructional Time</a:t>
              </a:r>
            </a:p>
          </p:txBody>
        </p:sp>
      </p:grpSp>
      <p:grpSp>
        <p:nvGrpSpPr>
          <p:cNvPr id="276" name="Shape 276"/>
          <p:cNvGrpSpPr/>
          <p:nvPr/>
        </p:nvGrpSpPr>
        <p:grpSpPr>
          <a:xfrm>
            <a:off x="6219524" y="5666908"/>
            <a:ext cx="1103605" cy="765047"/>
            <a:chOff x="820677" y="3613118"/>
            <a:chExt cx="1547399" cy="952499"/>
          </a:xfrm>
        </p:grpSpPr>
        <p:sp>
          <p:nvSpPr>
            <p:cNvPr id="277" name="Shape 277"/>
            <p:cNvSpPr/>
            <p:nvPr/>
          </p:nvSpPr>
          <p:spPr>
            <a:xfrm>
              <a:off x="820694" y="3613118"/>
              <a:ext cx="1415699" cy="952499"/>
            </a:xfrm>
            <a:prstGeom prst="ellipse">
              <a:avLst/>
            </a:prstGeom>
            <a:solidFill>
              <a:srgbClr val="9A009C"/>
            </a:solidFill>
            <a:ln>
              <a:noFill/>
            </a:ln>
          </p:spPr>
          <p:txBody>
            <a:bodyPr lIns="91425" tIns="45700" rIns="91425" bIns="45700" anchor="ctr" anchorCtr="0">
              <a:noAutofit/>
            </a:bodyPr>
            <a:lstStyle/>
            <a:p>
              <a:pPr marL="0" marR="0" lvl="0" indent="0" algn="ctr" rtl="0">
                <a:spcBef>
                  <a:spcPts val="0"/>
                </a:spcBef>
                <a:buNone/>
              </a:pPr>
              <a:endParaRPr sz="1400" b="1">
                <a:solidFill>
                  <a:srgbClr val="FFFFFF"/>
                </a:solidFill>
                <a:latin typeface="Questrial"/>
                <a:ea typeface="Questrial"/>
                <a:cs typeface="Questrial"/>
                <a:sym typeface="Questrial"/>
              </a:endParaRPr>
            </a:p>
          </p:txBody>
        </p:sp>
        <p:sp>
          <p:nvSpPr>
            <p:cNvPr id="278" name="Shape 278"/>
            <p:cNvSpPr txBox="1"/>
            <p:nvPr/>
          </p:nvSpPr>
          <p:spPr>
            <a:xfrm>
              <a:off x="820677" y="3805064"/>
              <a:ext cx="1547399" cy="523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a:solidFill>
                    <a:srgbClr val="FFFFFF"/>
                  </a:solidFill>
                  <a:latin typeface="Questrial"/>
                  <a:ea typeface="Questrial"/>
                  <a:cs typeface="Questrial"/>
                  <a:sym typeface="Questrial"/>
                </a:rPr>
                <a:t>Teacher Roles &amp; Expectations</a:t>
              </a:r>
            </a:p>
          </p:txBody>
        </p:sp>
      </p:grpSp>
      <p:grpSp>
        <p:nvGrpSpPr>
          <p:cNvPr id="279" name="Shape 279"/>
          <p:cNvGrpSpPr/>
          <p:nvPr/>
        </p:nvGrpSpPr>
        <p:grpSpPr>
          <a:xfrm>
            <a:off x="446266" y="5630902"/>
            <a:ext cx="1547405" cy="837056"/>
            <a:chOff x="-4289423" y="3525127"/>
            <a:chExt cx="1771499" cy="952499"/>
          </a:xfrm>
        </p:grpSpPr>
        <p:sp>
          <p:nvSpPr>
            <p:cNvPr id="280" name="Shape 280"/>
            <p:cNvSpPr/>
            <p:nvPr/>
          </p:nvSpPr>
          <p:spPr>
            <a:xfrm>
              <a:off x="-4025980" y="3525127"/>
              <a:ext cx="1415699" cy="952499"/>
            </a:xfrm>
            <a:prstGeom prst="ellipse">
              <a:avLst/>
            </a:prstGeom>
            <a:solidFill>
              <a:srgbClr val="26A3E5"/>
            </a:solidFill>
            <a:ln>
              <a:noFill/>
            </a:ln>
          </p:spPr>
          <p:txBody>
            <a:bodyPr lIns="91425" tIns="45700" rIns="91425" bIns="45700" anchor="ctr" anchorCtr="0">
              <a:noAutofit/>
            </a:bodyPr>
            <a:lstStyle/>
            <a:p>
              <a:pPr marL="0" marR="0" lvl="0" indent="0" algn="ctr" rtl="0">
                <a:spcBef>
                  <a:spcPts val="0"/>
                </a:spcBef>
                <a:buNone/>
              </a:pPr>
              <a:endParaRPr sz="1400" b="1">
                <a:solidFill>
                  <a:srgbClr val="FFFFFF"/>
                </a:solidFill>
                <a:latin typeface="Questrial"/>
                <a:ea typeface="Questrial"/>
                <a:cs typeface="Questrial"/>
                <a:sym typeface="Questrial"/>
              </a:endParaRPr>
            </a:p>
          </p:txBody>
        </p:sp>
        <p:sp>
          <p:nvSpPr>
            <p:cNvPr id="281" name="Shape 281"/>
            <p:cNvSpPr txBox="1"/>
            <p:nvPr/>
          </p:nvSpPr>
          <p:spPr>
            <a:xfrm>
              <a:off x="-4289423" y="3755230"/>
              <a:ext cx="1771499" cy="492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a:solidFill>
                    <a:srgbClr val="FFFFFF"/>
                  </a:solidFill>
                  <a:latin typeface="Questrial"/>
                  <a:ea typeface="Questrial"/>
                  <a:cs typeface="Questrial"/>
                  <a:sym typeface="Questrial"/>
                </a:rPr>
                <a:t>Class Size &amp; </a:t>
              </a:r>
            </a:p>
            <a:p>
              <a:pPr marL="0" marR="0" lvl="0" indent="0" algn="ctr" rtl="0">
                <a:spcBef>
                  <a:spcPts val="0"/>
                </a:spcBef>
                <a:buSzPct val="25000"/>
                <a:buNone/>
              </a:pPr>
              <a:r>
                <a:rPr lang="en-US" sz="1000" b="1">
                  <a:solidFill>
                    <a:srgbClr val="FFFFFF"/>
                  </a:solidFill>
                  <a:latin typeface="Questrial"/>
                  <a:ea typeface="Questrial"/>
                  <a:cs typeface="Questrial"/>
                  <a:sym typeface="Questrial"/>
                </a:rPr>
                <a:t>Student Grouping</a:t>
              </a:r>
            </a:p>
          </p:txBody>
        </p:sp>
      </p:grpSp>
      <p:sp>
        <p:nvSpPr>
          <p:cNvPr id="282" name="Shape 282"/>
          <p:cNvSpPr/>
          <p:nvPr/>
        </p:nvSpPr>
        <p:spPr>
          <a:xfrm>
            <a:off x="3600925" y="1769375"/>
            <a:ext cx="2053799" cy="566699"/>
          </a:xfrm>
          <a:prstGeom prst="rect">
            <a:avLst/>
          </a:prstGeom>
          <a:solidFill>
            <a:schemeClr val="lt1"/>
          </a:solidFill>
          <a:ln w="25400" cap="flat" cmpd="sng">
            <a:solidFill>
              <a:schemeClr val="dk1"/>
            </a:solidFill>
            <a:prstDash val="solid"/>
            <a:round/>
            <a:headEnd type="none" w="med" len="med"/>
            <a:tailEnd type="none" w="med" len="med"/>
          </a:ln>
        </p:spPr>
        <p:txBody>
          <a:bodyPr lIns="86475" tIns="43225" rIns="86475" bIns="43225" anchor="ctr" anchorCtr="0">
            <a:noAutofit/>
          </a:bodyPr>
          <a:lstStyle/>
          <a:p>
            <a:pPr marL="0" marR="0" lvl="0" indent="0" algn="ctr" rtl="0">
              <a:spcBef>
                <a:spcPts val="0"/>
              </a:spcBef>
              <a:buSzPct val="25000"/>
              <a:buNone/>
            </a:pPr>
            <a:r>
              <a:rPr lang="en-US" sz="1800">
                <a:solidFill>
                  <a:srgbClr val="000000"/>
                </a:solidFill>
                <a:latin typeface="Questrial"/>
                <a:ea typeface="Questrial"/>
                <a:cs typeface="Questrial"/>
                <a:sym typeface="Questrial"/>
              </a:rPr>
              <a:t>Choice and Voice</a:t>
            </a:r>
          </a:p>
        </p:txBody>
      </p:sp>
      <p:sp>
        <p:nvSpPr>
          <p:cNvPr id="283" name="Shape 283"/>
          <p:cNvSpPr txBox="1"/>
          <p:nvPr/>
        </p:nvSpPr>
        <p:spPr>
          <a:xfrm flipH="1">
            <a:off x="1943100" y="5435600"/>
            <a:ext cx="1482725" cy="1393352"/>
          </a:xfrm>
          <a:prstGeom prst="rect">
            <a:avLst/>
          </a:prstGeom>
          <a:noFill/>
          <a:ln>
            <a:noFill/>
          </a:ln>
        </p:spPr>
        <p:txBody>
          <a:bodyPr lIns="91425" tIns="91425" rIns="91425" bIns="91425" anchor="ctr" anchorCtr="0">
            <a:noAutofit/>
          </a:bodyPr>
          <a:lstStyle/>
          <a:p>
            <a:pPr lvl="0" rtl="0">
              <a:lnSpc>
                <a:spcPct val="114999"/>
              </a:lnSpc>
              <a:spcBef>
                <a:spcPts val="0"/>
              </a:spcBef>
              <a:buNone/>
            </a:pPr>
            <a:r>
              <a:rPr lang="en-US" sz="800" dirty="0">
                <a:solidFill>
                  <a:schemeClr val="dk1"/>
                </a:solidFill>
              </a:rPr>
              <a:t>•</a:t>
            </a:r>
            <a:r>
              <a:rPr lang="en-US" sz="800" dirty="0">
                <a:solidFill>
                  <a:srgbClr val="595959"/>
                </a:solidFill>
              </a:rPr>
              <a:t>Increased  use of flexible groups throughout all content areas.</a:t>
            </a:r>
          </a:p>
          <a:p>
            <a:pPr lvl="0" rtl="0">
              <a:lnSpc>
                <a:spcPct val="114999"/>
              </a:lnSpc>
              <a:spcBef>
                <a:spcPts val="0"/>
              </a:spcBef>
              <a:buNone/>
            </a:pPr>
            <a:r>
              <a:rPr lang="en-US" sz="800" dirty="0">
                <a:solidFill>
                  <a:schemeClr val="dk1"/>
                </a:solidFill>
              </a:rPr>
              <a:t>•</a:t>
            </a:r>
            <a:r>
              <a:rPr lang="en-US" sz="800" dirty="0">
                <a:solidFill>
                  <a:srgbClr val="595959"/>
                </a:solidFill>
              </a:rPr>
              <a:t>Using data from  observations, assessments, digital portfolios, and student self-reflections, teachers will regroup students across classrooms</a:t>
            </a:r>
          </a:p>
        </p:txBody>
      </p:sp>
      <p:sp>
        <p:nvSpPr>
          <p:cNvPr id="284" name="Shape 284"/>
          <p:cNvSpPr txBox="1"/>
          <p:nvPr/>
        </p:nvSpPr>
        <p:spPr>
          <a:xfrm>
            <a:off x="4682725" y="5447025"/>
            <a:ext cx="1257600" cy="13314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US" sz="800">
                <a:solidFill>
                  <a:schemeClr val="dk1"/>
                </a:solidFill>
              </a:rPr>
              <a:t>•</a:t>
            </a:r>
            <a:r>
              <a:rPr lang="en-US" sz="800">
                <a:solidFill>
                  <a:srgbClr val="404040"/>
                </a:solidFill>
              </a:rPr>
              <a:t>Flexible scheduling</a:t>
            </a:r>
          </a:p>
          <a:p>
            <a:pPr lvl="0" rtl="0">
              <a:lnSpc>
                <a:spcPct val="115000"/>
              </a:lnSpc>
              <a:spcBef>
                <a:spcPts val="0"/>
              </a:spcBef>
              <a:buNone/>
            </a:pPr>
            <a:r>
              <a:rPr lang="en-US" sz="800">
                <a:solidFill>
                  <a:schemeClr val="dk1"/>
                </a:solidFill>
              </a:rPr>
              <a:t>•</a:t>
            </a:r>
            <a:r>
              <a:rPr lang="en-US" sz="800">
                <a:solidFill>
                  <a:srgbClr val="404040"/>
                </a:solidFill>
              </a:rPr>
              <a:t>Integrating Reading and Social Studies into humanities content</a:t>
            </a:r>
          </a:p>
          <a:p>
            <a:pPr lvl="0" rtl="0">
              <a:lnSpc>
                <a:spcPct val="115000"/>
              </a:lnSpc>
              <a:spcBef>
                <a:spcPts val="0"/>
              </a:spcBef>
              <a:buNone/>
            </a:pPr>
            <a:r>
              <a:rPr lang="en-US" sz="800">
                <a:solidFill>
                  <a:schemeClr val="dk1"/>
                </a:solidFill>
              </a:rPr>
              <a:t>•</a:t>
            </a:r>
            <a:r>
              <a:rPr lang="en-US" sz="800">
                <a:solidFill>
                  <a:srgbClr val="404040"/>
                </a:solidFill>
              </a:rPr>
              <a:t>Integrating Math and Science into STEM content</a:t>
            </a:r>
          </a:p>
        </p:txBody>
      </p:sp>
      <p:sp>
        <p:nvSpPr>
          <p:cNvPr id="285" name="Shape 285"/>
          <p:cNvSpPr txBox="1"/>
          <p:nvPr/>
        </p:nvSpPr>
        <p:spPr>
          <a:xfrm>
            <a:off x="7197900" y="5080725"/>
            <a:ext cx="1705799" cy="1937399"/>
          </a:xfrm>
          <a:prstGeom prst="rect">
            <a:avLst/>
          </a:prstGeom>
          <a:noFill/>
          <a:ln>
            <a:noFill/>
          </a:ln>
        </p:spPr>
        <p:txBody>
          <a:bodyPr lIns="91425" tIns="91425" rIns="91425" bIns="91425" anchor="ctr" anchorCtr="0">
            <a:noAutofit/>
          </a:bodyPr>
          <a:lstStyle/>
          <a:p>
            <a:pPr lvl="0" rtl="0">
              <a:lnSpc>
                <a:spcPct val="114999"/>
              </a:lnSpc>
              <a:spcBef>
                <a:spcPts val="0"/>
              </a:spcBef>
              <a:buNone/>
            </a:pPr>
            <a:r>
              <a:rPr lang="en-US" sz="600" dirty="0">
                <a:solidFill>
                  <a:schemeClr val="dk1"/>
                </a:solidFill>
              </a:rPr>
              <a:t>•</a:t>
            </a:r>
            <a:r>
              <a:rPr lang="en-US" sz="800" dirty="0">
                <a:solidFill>
                  <a:srgbClr val="404040"/>
                </a:solidFill>
              </a:rPr>
              <a:t>Teachers will regularly collaborate in grade level meetings, Professional Learning Communities, data meetings, and informal collaboration mtgs.</a:t>
            </a:r>
          </a:p>
          <a:p>
            <a:pPr lvl="0" rtl="0">
              <a:lnSpc>
                <a:spcPct val="114999"/>
              </a:lnSpc>
              <a:spcBef>
                <a:spcPts val="0"/>
              </a:spcBef>
              <a:buNone/>
            </a:pPr>
            <a:r>
              <a:rPr lang="en-US" sz="800" dirty="0">
                <a:solidFill>
                  <a:schemeClr val="dk1"/>
                </a:solidFill>
              </a:rPr>
              <a:t>•</a:t>
            </a:r>
            <a:r>
              <a:rPr lang="en-US" sz="800" dirty="0">
                <a:solidFill>
                  <a:srgbClr val="404040"/>
                </a:solidFill>
              </a:rPr>
              <a:t>Through vertical teaming exercises, teachers will collaborate in order to support the progression of student learning across grade levels.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000">
                <a:solidFill>
                  <a:srgbClr val="888888"/>
                </a:solidFill>
                <a:latin typeface="Arial"/>
                <a:ea typeface="Arial"/>
                <a:cs typeface="Arial"/>
                <a:sym typeface="Arial"/>
              </a:rPr>
              <a:t>3</a:t>
            </a:fld>
            <a:endParaRPr lang="en-US" sz="1000">
              <a:solidFill>
                <a:srgbClr val="888888"/>
              </a:solidFill>
              <a:latin typeface="Arial"/>
              <a:ea typeface="Arial"/>
              <a:cs typeface="Arial"/>
              <a:sym typeface="Arial"/>
            </a:endParaRPr>
          </a:p>
        </p:txBody>
      </p:sp>
      <p:graphicFrame>
        <p:nvGraphicFramePr>
          <p:cNvPr id="292" name="Shape 292"/>
          <p:cNvGraphicFramePr/>
          <p:nvPr>
            <p:extLst>
              <p:ext uri="{D42A27DB-BD31-4B8C-83A1-F6EECF244321}">
                <p14:modId xmlns:p14="http://schemas.microsoft.com/office/powerpoint/2010/main" val="2803947920"/>
              </p:ext>
            </p:extLst>
          </p:nvPr>
        </p:nvGraphicFramePr>
        <p:xfrm>
          <a:off x="262350" y="902885"/>
          <a:ext cx="8620375" cy="3370770"/>
        </p:xfrm>
        <a:graphic>
          <a:graphicData uri="http://schemas.openxmlformats.org/drawingml/2006/table">
            <a:tbl>
              <a:tblPr firstRow="1" bandRow="1">
                <a:noFill/>
                <a:tableStyleId>{5DEAE625-193A-44E8-9B75-63E46DE262CA}</a:tableStyleId>
              </a:tblPr>
              <a:tblGrid>
                <a:gridCol w="1093950">
                  <a:extLst>
                    <a:ext uri="{9D8B030D-6E8A-4147-A177-3AD203B41FA5}">
                      <a16:colId xmlns:a16="http://schemas.microsoft.com/office/drawing/2014/main" xmlns="" val="20000"/>
                    </a:ext>
                  </a:extLst>
                </a:gridCol>
                <a:gridCol w="3723025">
                  <a:extLst>
                    <a:ext uri="{9D8B030D-6E8A-4147-A177-3AD203B41FA5}">
                      <a16:colId xmlns:a16="http://schemas.microsoft.com/office/drawing/2014/main" xmlns="" val="20001"/>
                    </a:ext>
                  </a:extLst>
                </a:gridCol>
                <a:gridCol w="3803400">
                  <a:extLst>
                    <a:ext uri="{9D8B030D-6E8A-4147-A177-3AD203B41FA5}">
                      <a16:colId xmlns:a16="http://schemas.microsoft.com/office/drawing/2014/main" xmlns="" val="20002"/>
                    </a:ext>
                  </a:extLst>
                </a:gridCol>
              </a:tblGrid>
              <a:tr h="1085775">
                <a:tc>
                  <a:txBody>
                    <a:bodyPr/>
                    <a:lstStyle/>
                    <a:p>
                      <a:pPr marL="0" marR="0" lvl="0" indent="0" algn="l" rtl="0">
                        <a:spcBef>
                          <a:spcPts val="0"/>
                        </a:spcBef>
                        <a:buSzPct val="25000"/>
                        <a:buNone/>
                      </a:pPr>
                      <a:r>
                        <a:rPr lang="en-US" sz="1400" b="1" dirty="0">
                          <a:solidFill>
                            <a:srgbClr val="3F3F3F"/>
                          </a:solidFill>
                          <a:latin typeface="Questrial"/>
                          <a:ea typeface="Questrial"/>
                          <a:cs typeface="Questrial"/>
                          <a:sym typeface="Questrial"/>
                        </a:rPr>
                        <a:t>Grade</a:t>
                      </a: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solidFill>
                      <a:srgbClr val="BFBFBF"/>
                    </a:solidFill>
                  </a:tcPr>
                </a:tc>
                <a:tc>
                  <a:txBody>
                    <a:bodyPr/>
                    <a:lstStyle/>
                    <a:p>
                      <a:pPr marL="0" marR="0" lvl="0" indent="0" algn="l" rtl="0">
                        <a:spcBef>
                          <a:spcPts val="0"/>
                        </a:spcBef>
                        <a:buSzPct val="25000"/>
                        <a:buNone/>
                      </a:pPr>
                      <a:r>
                        <a:rPr lang="en-US" sz="1400" b="1" dirty="0">
                          <a:solidFill>
                            <a:srgbClr val="3F3F3F"/>
                          </a:solidFill>
                          <a:latin typeface="Questrial"/>
                          <a:ea typeface="Questrial"/>
                          <a:cs typeface="Questrial"/>
                          <a:sym typeface="Questrial"/>
                        </a:rPr>
                        <a:t>Subjects (and Teachers if applicable)</a:t>
                      </a: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solidFill>
                      <a:srgbClr val="BFBFBF"/>
                    </a:solidFill>
                  </a:tcPr>
                </a:tc>
                <a:tc>
                  <a:txBody>
                    <a:bodyPr/>
                    <a:lstStyle/>
                    <a:p>
                      <a:pPr marL="0" marR="0" lvl="0" indent="0" algn="l" rtl="0">
                        <a:lnSpc>
                          <a:spcPct val="100000"/>
                        </a:lnSpc>
                        <a:spcBef>
                          <a:spcPts val="0"/>
                        </a:spcBef>
                        <a:spcAft>
                          <a:spcPts val="0"/>
                        </a:spcAft>
                        <a:buClr>
                          <a:srgbClr val="3F3F3F"/>
                        </a:buClr>
                        <a:buSzPct val="25000"/>
                        <a:buFont typeface="Questrial"/>
                        <a:buNone/>
                      </a:pPr>
                      <a:r>
                        <a:rPr lang="en-US" sz="1400" b="1" dirty="0">
                          <a:solidFill>
                            <a:srgbClr val="3F3F3F"/>
                          </a:solidFill>
                          <a:latin typeface="Questrial"/>
                          <a:ea typeface="Questrial"/>
                          <a:cs typeface="Questrial"/>
                          <a:sym typeface="Questrial"/>
                        </a:rPr>
                        <a:t>Instructional Model</a:t>
                      </a:r>
                    </a:p>
                    <a:p>
                      <a:pPr marL="0" marR="0" lvl="0" indent="0" algn="l" rtl="0">
                        <a:spcBef>
                          <a:spcPts val="0"/>
                        </a:spcBef>
                        <a:buSzPct val="25000"/>
                        <a:buNone/>
                      </a:pPr>
                      <a:endParaRPr sz="1400" b="1" dirty="0">
                        <a:solidFill>
                          <a:srgbClr val="3F3F3F"/>
                        </a:solidFill>
                        <a:latin typeface="Questrial"/>
                        <a:ea typeface="Questrial"/>
                        <a:cs typeface="Questrial"/>
                        <a:sym typeface="Questrial"/>
                      </a:endParaRP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solidFill>
                      <a:srgbClr val="BFBFBF"/>
                    </a:solidFill>
                  </a:tcPr>
                </a:tc>
                <a:extLst>
                  <a:ext uri="{0D108BD9-81ED-4DB2-BD59-A6C34878D82A}">
                    <a16:rowId xmlns:a16="http://schemas.microsoft.com/office/drawing/2014/main" xmlns="" val="10000"/>
                  </a:ext>
                </a:extLst>
              </a:tr>
              <a:tr h="436100">
                <a:tc>
                  <a:txBody>
                    <a:bodyPr/>
                    <a:lstStyle/>
                    <a:p>
                      <a:pPr marL="0" marR="0" lvl="0" indent="0" algn="l" rtl="0">
                        <a:spcBef>
                          <a:spcPts val="0"/>
                        </a:spcBef>
                        <a:buSzPct val="25000"/>
                        <a:buNone/>
                      </a:pPr>
                      <a:r>
                        <a:rPr lang="en-US" dirty="0">
                          <a:solidFill>
                            <a:srgbClr val="3F3F3F"/>
                          </a:solidFill>
                          <a:latin typeface="Questrial"/>
                          <a:ea typeface="Questrial"/>
                          <a:cs typeface="Questrial"/>
                          <a:sym typeface="Questrial"/>
                        </a:rPr>
                        <a:t>K - 5</a:t>
                      </a:r>
                    </a:p>
                    <a:p>
                      <a:pPr marL="0" marR="0" lvl="0" indent="0" algn="l" rtl="0">
                        <a:spcBef>
                          <a:spcPts val="0"/>
                        </a:spcBef>
                        <a:buSzPct val="25000"/>
                        <a:buNone/>
                      </a:pPr>
                      <a:endParaRPr lang="en-US" dirty="0">
                        <a:solidFill>
                          <a:srgbClr val="3F3F3F"/>
                        </a:solidFill>
                        <a:latin typeface="Questrial"/>
                        <a:ea typeface="Questrial"/>
                        <a:cs typeface="Questrial"/>
                        <a:sym typeface="Questrial"/>
                      </a:endParaRP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tc>
                  <a:txBody>
                    <a:bodyPr/>
                    <a:lstStyle/>
                    <a:p>
                      <a:pPr lvl="0" rtl="0">
                        <a:spcBef>
                          <a:spcPts val="0"/>
                        </a:spcBef>
                        <a:buNone/>
                      </a:pPr>
                      <a:r>
                        <a:rPr lang="en-US" dirty="0"/>
                        <a:t>Math and Reading/ELA</a:t>
                      </a: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tc>
                  <a:txBody>
                    <a:bodyPr/>
                    <a:lstStyle/>
                    <a:p>
                      <a:pPr>
                        <a:buSzPct val="25000"/>
                      </a:pPr>
                      <a:r>
                        <a:rPr lang="en-US" dirty="0">
                          <a:latin typeface="Questrial"/>
                          <a:ea typeface="Questrial"/>
                          <a:cs typeface="Questrial"/>
                          <a:sym typeface="Questrial"/>
                        </a:rPr>
                        <a:t>Two teacher model</a:t>
                      </a: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extLst>
                  <a:ext uri="{0D108BD9-81ED-4DB2-BD59-A6C34878D82A}">
                    <a16:rowId xmlns:a16="http://schemas.microsoft.com/office/drawing/2014/main" xmlns="" val="10001"/>
                  </a:ext>
                </a:extLst>
              </a:tr>
              <a:tr h="481175">
                <a:tc>
                  <a:txBody>
                    <a:bodyPr/>
                    <a:lstStyle/>
                    <a:p>
                      <a:pPr marL="0" marR="0" lvl="0" indent="0" algn="l" rtl="0">
                        <a:spcBef>
                          <a:spcPts val="0"/>
                        </a:spcBef>
                        <a:buSzPct val="25000"/>
                        <a:buNone/>
                      </a:pPr>
                      <a:r>
                        <a:rPr lang="en-US" dirty="0">
                          <a:solidFill>
                            <a:srgbClr val="3F3F3F"/>
                          </a:solidFill>
                          <a:latin typeface="Questrial"/>
                          <a:ea typeface="Questrial"/>
                          <a:cs typeface="Questrial"/>
                          <a:sym typeface="Questrial"/>
                        </a:rPr>
                        <a:t>K - 5</a:t>
                      </a: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tc>
                  <a:txBody>
                    <a:bodyPr/>
                    <a:lstStyle/>
                    <a:p>
                      <a:pPr lvl="0" rtl="0">
                        <a:spcBef>
                          <a:spcPts val="0"/>
                        </a:spcBef>
                        <a:buNone/>
                      </a:pPr>
                      <a:r>
                        <a:rPr lang="en-US" dirty="0"/>
                        <a:t>Math and Reading/ELA</a:t>
                      </a: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chemeClr val="dk1"/>
                      </a:solidFill>
                      <a:prstDash val="dash"/>
                      <a:round/>
                      <a:headEnd type="none" w="med" len="med"/>
                      <a:tailEnd type="none" w="med" len="med"/>
                    </a:lnB>
                  </a:tcPr>
                </a:tc>
                <a:tc>
                  <a:txBody>
                    <a:bodyPr/>
                    <a:lstStyle/>
                    <a:p>
                      <a:pPr lvl="0" rtl="0">
                        <a:spcBef>
                          <a:spcPts val="0"/>
                        </a:spcBef>
                        <a:buNone/>
                      </a:pPr>
                      <a:r>
                        <a:rPr lang="en-US" dirty="0"/>
                        <a:t>Classroom model</a:t>
                      </a: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extLst>
                  <a:ext uri="{0D108BD9-81ED-4DB2-BD59-A6C34878D82A}">
                    <a16:rowId xmlns:a16="http://schemas.microsoft.com/office/drawing/2014/main" xmlns="" val="10002"/>
                  </a:ext>
                </a:extLst>
              </a:tr>
              <a:tr h="620950">
                <a:tc>
                  <a:txBody>
                    <a:bodyPr/>
                    <a:lstStyle/>
                    <a:p>
                      <a:pPr marL="0" marR="0" lvl="0" indent="0" algn="l" rtl="0">
                        <a:spcBef>
                          <a:spcPts val="0"/>
                        </a:spcBef>
                        <a:buSzPct val="25000"/>
                        <a:buNone/>
                      </a:pPr>
                      <a:endParaRPr lang="en-US" sz="1400" dirty="0">
                        <a:solidFill>
                          <a:srgbClr val="3F3F3F"/>
                        </a:solidFill>
                        <a:latin typeface="Questrial"/>
                        <a:ea typeface="Questrial"/>
                        <a:cs typeface="Questrial"/>
                        <a:sym typeface="Questrial"/>
                      </a:endParaRPr>
                    </a:p>
                  </a:txBody>
                  <a:tcPr marL="91450" marR="91450" marT="45725" marB="45725">
                    <a:lnL w="12700" cap="flat" cmpd="sng">
                      <a:solidFill>
                        <a:srgbClr val="000000"/>
                      </a:solidFill>
                      <a:prstDash val="dash"/>
                      <a:round/>
                      <a:headEnd type="none" w="med" len="med"/>
                      <a:tailEnd type="none" w="med" len="med"/>
                    </a:lnL>
                    <a:lnR w="12700" cap="flat" cmpd="sng">
                      <a:solidFill>
                        <a:schemeClr val="dk1"/>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tc>
                  <a:txBody>
                    <a:bodyPr/>
                    <a:lstStyle/>
                    <a:p>
                      <a:endParaRPr lang="en-US" i="1" dirty="0">
                        <a:latin typeface="Questrial"/>
                        <a:ea typeface="Questrial"/>
                        <a:cs typeface="Questrial"/>
                        <a:sym typeface="Questrial"/>
                      </a:endParaRPr>
                    </a:p>
                  </a:txBody>
                  <a:tcPr marL="91450" marR="91450" marT="45725" marB="45725">
                    <a:lnL w="12700" cap="flat" cmpd="sng">
                      <a:solidFill>
                        <a:schemeClr val="dk1"/>
                      </a:solidFill>
                      <a:prstDash val="dash"/>
                      <a:round/>
                      <a:headEnd type="none" w="med" len="med"/>
                      <a:tailEnd type="none" w="med" len="med"/>
                    </a:lnL>
                    <a:lnR w="12700" cap="flat" cmpd="sng">
                      <a:solidFill>
                        <a:schemeClr val="dk1"/>
                      </a:solidFill>
                      <a:prstDash val="dash"/>
                      <a:round/>
                      <a:headEnd type="none" w="med" len="med"/>
                      <a:tailEnd type="none" w="med" len="med"/>
                    </a:lnR>
                    <a:lnT w="12700" cap="flat" cmpd="sng">
                      <a:solidFill>
                        <a:schemeClr val="dk1"/>
                      </a:solidFill>
                      <a:prstDash val="dash"/>
                      <a:round/>
                      <a:headEnd type="none" w="med" len="med"/>
                      <a:tailEnd type="none" w="med" len="med"/>
                    </a:lnT>
                    <a:lnB w="12700" cap="flat" cmpd="sng">
                      <a:solidFill>
                        <a:schemeClr val="dk1"/>
                      </a:solidFill>
                      <a:prstDash val="dash"/>
                      <a:round/>
                      <a:headEnd type="none" w="med" len="med"/>
                      <a:tailEnd type="none" w="med" len="med"/>
                    </a:lnB>
                  </a:tcPr>
                </a:tc>
                <a:tc>
                  <a:txBody>
                    <a:bodyPr/>
                    <a:lstStyle/>
                    <a:p>
                      <a:pPr lvl="0" rtl="0">
                        <a:spcBef>
                          <a:spcPts val="0"/>
                        </a:spcBef>
                        <a:buNone/>
                      </a:pPr>
                      <a:endParaRPr/>
                    </a:p>
                  </a:txBody>
                  <a:tcPr marL="91450" marR="91450" marT="45725" marB="45725">
                    <a:lnL w="12700" cap="flat" cmpd="sng">
                      <a:solidFill>
                        <a:schemeClr val="dk1"/>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extLst>
                  <a:ext uri="{0D108BD9-81ED-4DB2-BD59-A6C34878D82A}">
                    <a16:rowId xmlns:a16="http://schemas.microsoft.com/office/drawing/2014/main" xmlns="" val="10003"/>
                  </a:ext>
                </a:extLst>
              </a:tr>
              <a:tr h="664700">
                <a:tc>
                  <a:txBody>
                    <a:bodyPr/>
                    <a:lstStyle/>
                    <a:p>
                      <a:pPr marL="0" marR="0" lvl="0" indent="0" algn="l" rtl="0">
                        <a:spcBef>
                          <a:spcPts val="0"/>
                        </a:spcBef>
                        <a:buNone/>
                      </a:pPr>
                      <a:endParaRPr sz="1400">
                        <a:solidFill>
                          <a:srgbClr val="3F3F3F"/>
                        </a:solidFill>
                        <a:latin typeface="Questrial"/>
                        <a:ea typeface="Questrial"/>
                        <a:cs typeface="Questrial"/>
                        <a:sym typeface="Questrial"/>
                      </a:endParaRP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tc>
                  <a:txBody>
                    <a:bodyPr/>
                    <a:lstStyle/>
                    <a:p>
                      <a:pPr lvl="0" rtl="0">
                        <a:spcBef>
                          <a:spcPts val="0"/>
                        </a:spcBef>
                        <a:buNone/>
                      </a:pPr>
                      <a:endParaRP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chemeClr val="dk1"/>
                      </a:solidFill>
                      <a:prstDash val="dash"/>
                      <a:round/>
                      <a:headEnd type="none" w="med" len="med"/>
                      <a:tailEnd type="none" w="med" len="med"/>
                    </a:lnT>
                    <a:lnB w="12700" cap="flat" cmpd="sng">
                      <a:solidFill>
                        <a:srgbClr val="000000"/>
                      </a:solidFill>
                      <a:prstDash val="dash"/>
                      <a:round/>
                      <a:headEnd type="none" w="med" len="med"/>
                      <a:tailEnd type="none" w="med" len="med"/>
                    </a:lnB>
                  </a:tcPr>
                </a:tc>
                <a:tc>
                  <a:txBody>
                    <a:bodyPr/>
                    <a:lstStyle/>
                    <a:p>
                      <a:pPr lvl="0" rtl="0">
                        <a:spcBef>
                          <a:spcPts val="0"/>
                        </a:spcBef>
                        <a:buNone/>
                      </a:pPr>
                      <a:endParaRPr/>
                    </a:p>
                  </a:txBody>
                  <a:tcPr marL="91450" marR="91450" marT="45725" marB="45725">
                    <a:lnL w="12700" cap="flat" cmpd="sng">
                      <a:solidFill>
                        <a:srgbClr val="000000"/>
                      </a:solidFill>
                      <a:prstDash val="dash"/>
                      <a:round/>
                      <a:headEnd type="none" w="med" len="med"/>
                      <a:tailEnd type="none" w="med" len="med"/>
                    </a:lnL>
                    <a:lnR w="12700" cap="flat" cmpd="sng">
                      <a:solidFill>
                        <a:srgbClr val="000000"/>
                      </a:solidFill>
                      <a:prstDash val="dash"/>
                      <a:round/>
                      <a:headEnd type="none" w="med" len="med"/>
                      <a:tailEnd type="none" w="med" len="med"/>
                    </a:lnR>
                    <a:lnT w="12700" cap="flat" cmpd="sng">
                      <a:solidFill>
                        <a:srgbClr val="000000"/>
                      </a:solidFill>
                      <a:prstDash val="dash"/>
                      <a:round/>
                      <a:headEnd type="none" w="med" len="med"/>
                      <a:tailEnd type="none" w="med" len="med"/>
                    </a:lnT>
                    <a:lnB w="12700" cap="flat" cmpd="sng">
                      <a:solidFill>
                        <a:srgbClr val="000000"/>
                      </a:solidFill>
                      <a:prstDash val="dash"/>
                      <a:round/>
                      <a:headEnd type="none" w="med" len="med"/>
                      <a:tailEnd type="none" w="med" len="med"/>
                    </a:lnB>
                  </a:tcPr>
                </a:tc>
                <a:extLst>
                  <a:ext uri="{0D108BD9-81ED-4DB2-BD59-A6C34878D82A}">
                    <a16:rowId xmlns:a16="http://schemas.microsoft.com/office/drawing/2014/main" xmlns="" val="10004"/>
                  </a:ext>
                </a:extLst>
              </a:tr>
            </a:tbl>
          </a:graphicData>
        </a:graphic>
      </p:graphicFrame>
      <p:pic>
        <p:nvPicPr>
          <p:cNvPr id="293" name="Shape 293"/>
          <p:cNvPicPr preferRelativeResize="0"/>
          <p:nvPr/>
        </p:nvPicPr>
        <p:blipFill rotWithShape="1">
          <a:blip r:embed="rId3">
            <a:alphaModFix/>
          </a:blip>
          <a:srcRect/>
          <a:stretch/>
        </p:blipFill>
        <p:spPr>
          <a:xfrm>
            <a:off x="117236" y="125315"/>
            <a:ext cx="1320800" cy="654110"/>
          </a:xfrm>
          <a:prstGeom prst="rect">
            <a:avLst/>
          </a:prstGeom>
          <a:noFill/>
          <a:ln>
            <a:noFill/>
          </a:ln>
        </p:spPr>
      </p:pic>
      <p:sp>
        <p:nvSpPr>
          <p:cNvPr id="294" name="Shape 294"/>
          <p:cNvSpPr txBox="1"/>
          <p:nvPr/>
        </p:nvSpPr>
        <p:spPr>
          <a:xfrm flipH="1">
            <a:off x="1730135" y="125315"/>
            <a:ext cx="5767142" cy="451405"/>
          </a:xfrm>
          <a:prstGeom prst="rect">
            <a:avLst/>
          </a:prstGeom>
          <a:noFill/>
          <a:ln>
            <a:noFill/>
          </a:ln>
        </p:spPr>
        <p:txBody>
          <a:bodyPr lIns="91425" tIns="45700" rIns="91425" bIns="45700" anchor="t" anchorCtr="0">
            <a:noAutofit/>
          </a:bodyPr>
          <a:lstStyle/>
          <a:p>
            <a:pPr marL="0" marR="0" lvl="0" indent="0" algn="ctr" rtl="0">
              <a:lnSpc>
                <a:spcPct val="120000"/>
              </a:lnSpc>
              <a:spcBef>
                <a:spcPts val="0"/>
              </a:spcBef>
              <a:buSzPct val="25000"/>
              <a:buNone/>
            </a:pPr>
            <a:r>
              <a:rPr lang="en-US" sz="2000">
                <a:solidFill>
                  <a:srgbClr val="595959"/>
                </a:solidFill>
                <a:latin typeface="Questrial"/>
                <a:ea typeface="Questrial"/>
                <a:cs typeface="Questrial"/>
                <a:sym typeface="Questrial"/>
              </a:rPr>
              <a:t>Our Scope &amp; Models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pic>
        <p:nvPicPr>
          <p:cNvPr id="299" name="Shape 299"/>
          <p:cNvPicPr preferRelativeResize="0"/>
          <p:nvPr/>
        </p:nvPicPr>
        <p:blipFill rotWithShape="1">
          <a:blip r:embed="rId3">
            <a:alphaModFix/>
          </a:blip>
          <a:srcRect/>
          <a:stretch/>
        </p:blipFill>
        <p:spPr>
          <a:xfrm>
            <a:off x="1230928" y="125317"/>
            <a:ext cx="990599" cy="654110"/>
          </a:xfrm>
          <a:prstGeom prst="rect">
            <a:avLst/>
          </a:prstGeom>
          <a:noFill/>
          <a:ln>
            <a:noFill/>
          </a:ln>
        </p:spPr>
      </p:pic>
      <p:sp>
        <p:nvSpPr>
          <p:cNvPr id="300" name="Shape 300"/>
          <p:cNvSpPr txBox="1"/>
          <p:nvPr/>
        </p:nvSpPr>
        <p:spPr>
          <a:xfrm flipH="1">
            <a:off x="2335826" y="256208"/>
            <a:ext cx="5217499" cy="535531"/>
          </a:xfrm>
          <a:prstGeom prst="rect">
            <a:avLst/>
          </a:prstGeom>
          <a:noFill/>
          <a:ln>
            <a:noFill/>
          </a:ln>
        </p:spPr>
        <p:txBody>
          <a:bodyPr lIns="91425" tIns="45700" rIns="91425" bIns="45700" anchor="t" anchorCtr="0">
            <a:noAutofit/>
          </a:bodyPr>
          <a:lstStyle/>
          <a:p>
            <a:pPr marL="0" marR="0" lvl="0" indent="0" algn="l" rtl="0">
              <a:lnSpc>
                <a:spcPct val="120000"/>
              </a:lnSpc>
              <a:spcBef>
                <a:spcPts val="0"/>
              </a:spcBef>
              <a:buSzPct val="25000"/>
              <a:buNone/>
            </a:pPr>
            <a:r>
              <a:rPr lang="en-US" sz="2400">
                <a:solidFill>
                  <a:srgbClr val="595959"/>
                </a:solidFill>
                <a:latin typeface="Questrial"/>
                <a:ea typeface="Questrial"/>
                <a:cs typeface="Questrial"/>
                <a:sym typeface="Questrial"/>
              </a:rPr>
              <a:t>Ocee ES Instructional Models</a:t>
            </a:r>
          </a:p>
        </p:txBody>
      </p:sp>
      <p:sp>
        <p:nvSpPr>
          <p:cNvPr id="301" name="Shape 301"/>
          <p:cNvSpPr txBox="1"/>
          <p:nvPr/>
        </p:nvSpPr>
        <p:spPr>
          <a:xfrm>
            <a:off x="357588" y="959385"/>
            <a:ext cx="4860925" cy="53109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u="sng" dirty="0">
                <a:solidFill>
                  <a:srgbClr val="595959"/>
                </a:solidFill>
                <a:latin typeface="Questrial"/>
                <a:ea typeface="Questrial"/>
                <a:cs typeface="Questrial"/>
                <a:sym typeface="Questrial"/>
              </a:rPr>
              <a:t>K-5 Summary</a:t>
            </a:r>
          </a:p>
        </p:txBody>
      </p:sp>
      <p:sp>
        <p:nvSpPr>
          <p:cNvPr id="302" name="Shape 302"/>
          <p:cNvSpPr txBox="1"/>
          <p:nvPr/>
        </p:nvSpPr>
        <p:spPr>
          <a:xfrm>
            <a:off x="794835" y="1727545"/>
            <a:ext cx="7183438" cy="507207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dirty="0">
                <a:solidFill>
                  <a:srgbClr val="595959"/>
                </a:solidFill>
                <a:latin typeface="Questrial"/>
                <a:ea typeface="Questrial"/>
                <a:cs typeface="Questrial"/>
                <a:sym typeface="Questrial"/>
              </a:rPr>
              <a:t>Following assessments (which include observations, common formative assessments, end of unit tests, etc.), teachers will collaborate with students and teacher teams to review data results and determine rolling  learning targets as students work to master standards. Teachers will use the resulting progress and goal-setting  information to tailor direct instruction to meet students’ needs.</a:t>
            </a:r>
          </a:p>
          <a:p>
            <a:pPr marL="0" marR="0" lvl="0" indent="0" algn="l" rtl="0">
              <a:spcBef>
                <a:spcPts val="0"/>
              </a:spcBef>
              <a:buSzPct val="25000"/>
              <a:buNone/>
            </a:pPr>
            <a:r>
              <a:rPr lang="en-US" sz="1100">
                <a:solidFill>
                  <a:srgbClr val="595959"/>
                </a:solidFill>
                <a:latin typeface="Questrial"/>
                <a:ea typeface="Questrial"/>
                <a:cs typeface="Questrial"/>
                <a:sym typeface="Questrial"/>
              </a:rPr>
              <a:t> </a:t>
            </a:r>
            <a:endParaRPr lang="en-US" sz="1100" dirty="0">
              <a:solidFill>
                <a:srgbClr val="595959"/>
              </a:solidFill>
              <a:latin typeface="Questrial"/>
              <a:ea typeface="Questrial"/>
              <a:cs typeface="Questrial"/>
              <a:sym typeface="Questrial"/>
            </a:endParaRPr>
          </a:p>
          <a:p>
            <a:pPr marL="0" marR="0" lvl="0" indent="0" algn="l" rtl="0">
              <a:spcBef>
                <a:spcPts val="0"/>
              </a:spcBef>
              <a:buSzPct val="25000"/>
              <a:buNone/>
            </a:pPr>
            <a:r>
              <a:rPr lang="en-US" sz="1100" dirty="0">
                <a:solidFill>
                  <a:srgbClr val="595959"/>
                </a:solidFill>
                <a:latin typeface="Questrial"/>
                <a:ea typeface="Questrial"/>
                <a:cs typeface="Questrial"/>
                <a:sym typeface="Questrial"/>
              </a:rPr>
              <a:t>In both reading and math, students will work in teacher-guided small groups, rotate through stations which will feature a choice of leveled  activities, and complete independent work; all activities/work options will support mastery of the Georgia Standards of Excellence (GSE). Students will participate in a variety of learning activities which could include: inquiry-based activities, online learning experiences, Genius Hours, writing workshops,  and guided reading groups.</a:t>
            </a:r>
          </a:p>
          <a:p>
            <a:pPr marL="0" marR="0" lvl="0" indent="0" algn="l" rtl="0">
              <a:spcBef>
                <a:spcPts val="0"/>
              </a:spcBef>
              <a:buNone/>
            </a:pPr>
            <a:endParaRPr sz="1100" dirty="0">
              <a:solidFill>
                <a:srgbClr val="595959"/>
              </a:solidFill>
              <a:latin typeface="Questrial"/>
              <a:ea typeface="Questrial"/>
              <a:cs typeface="Questrial"/>
              <a:sym typeface="Questrial"/>
            </a:endParaRPr>
          </a:p>
          <a:p>
            <a:pPr marL="0" marR="0" lvl="0" indent="0" algn="l" rtl="0">
              <a:spcBef>
                <a:spcPts val="0"/>
              </a:spcBef>
              <a:buSzPct val="25000"/>
              <a:buNone/>
            </a:pPr>
            <a:r>
              <a:rPr lang="en-US" sz="1100" dirty="0">
                <a:solidFill>
                  <a:srgbClr val="595959"/>
                </a:solidFill>
                <a:latin typeface="Questrial"/>
                <a:ea typeface="Questrial"/>
                <a:cs typeface="Questrial"/>
                <a:sym typeface="Questrial"/>
              </a:rPr>
              <a:t>Students and teachers will conference as a way to collaborate to create learning goals and track progress in reading, writing, and math. </a:t>
            </a:r>
          </a:p>
          <a:p>
            <a:pPr marL="0" marR="0" lvl="0" indent="0" algn="l" rtl="0">
              <a:spcBef>
                <a:spcPts val="0"/>
              </a:spcBef>
              <a:buNone/>
            </a:pPr>
            <a:endParaRPr sz="1100" dirty="0">
              <a:solidFill>
                <a:srgbClr val="595959"/>
              </a:solidFill>
              <a:latin typeface="Questrial"/>
              <a:ea typeface="Questrial"/>
              <a:cs typeface="Questrial"/>
              <a:sym typeface="Questrial"/>
            </a:endParaRPr>
          </a:p>
          <a:p>
            <a:pPr marL="0" marR="0" lvl="0" indent="0" algn="l" rtl="0">
              <a:spcBef>
                <a:spcPts val="0"/>
              </a:spcBef>
              <a:buSzPct val="25000"/>
              <a:buNone/>
            </a:pPr>
            <a:r>
              <a:rPr lang="en-US" sz="1100" dirty="0">
                <a:solidFill>
                  <a:srgbClr val="595959"/>
                </a:solidFill>
                <a:latin typeface="Questrial"/>
                <a:ea typeface="Questrial"/>
                <a:cs typeface="Questrial"/>
                <a:sym typeface="Questrial"/>
              </a:rPr>
              <a:t>In grades 3-5, Humanities teachers will integrate the study of reading,  writing, and social  studies.  Teachers who specialize in the areas in science and math (STEM) will integrate those disciplines. Literacy activities will be embedded throughout all content areas. </a:t>
            </a:r>
          </a:p>
          <a:p>
            <a:pPr marL="0" marR="0" lvl="0" indent="0" algn="l" rtl="0">
              <a:spcBef>
                <a:spcPts val="0"/>
              </a:spcBef>
              <a:buNone/>
            </a:pPr>
            <a:endParaRPr sz="1100" dirty="0">
              <a:solidFill>
                <a:srgbClr val="595959"/>
              </a:solidFill>
              <a:latin typeface="Questrial"/>
              <a:ea typeface="Questrial"/>
              <a:cs typeface="Questrial"/>
              <a:sym typeface="Questrial"/>
            </a:endParaRPr>
          </a:p>
          <a:p>
            <a:pPr marL="0" marR="0" lvl="0" indent="0" algn="l" rtl="0">
              <a:spcBef>
                <a:spcPts val="0"/>
              </a:spcBef>
              <a:buSzPct val="25000"/>
              <a:buNone/>
            </a:pPr>
            <a:r>
              <a:rPr lang="en-US" sz="1100" dirty="0">
                <a:solidFill>
                  <a:srgbClr val="595959"/>
                </a:solidFill>
                <a:latin typeface="Questrial"/>
                <a:ea typeface="Questrial"/>
                <a:cs typeface="Questrial"/>
                <a:sym typeface="Questrial"/>
              </a:rPr>
              <a:t>Teacher collaboration will be ongoing to ensure that all students are engaged in appropriate and challenging learning experiences through a variety of models: co-teaching, two-teacher model, station rotation, small guided group instruction, etc. </a:t>
            </a:r>
          </a:p>
          <a:p>
            <a:pPr marL="0" marR="0" lvl="0" indent="0" algn="l" rtl="0">
              <a:spcBef>
                <a:spcPts val="0"/>
              </a:spcBef>
              <a:buNone/>
            </a:pPr>
            <a:endParaRPr sz="1100" dirty="0">
              <a:solidFill>
                <a:srgbClr val="595959"/>
              </a:solidFill>
              <a:latin typeface="Questrial"/>
              <a:ea typeface="Questrial"/>
              <a:cs typeface="Questrial"/>
              <a:sym typeface="Questrial"/>
            </a:endParaRPr>
          </a:p>
          <a:p>
            <a:pPr marL="0" marR="0" lvl="0" indent="0" algn="l" rtl="0">
              <a:spcBef>
                <a:spcPts val="0"/>
              </a:spcBef>
              <a:buSzPct val="25000"/>
              <a:buNone/>
            </a:pPr>
            <a:r>
              <a:rPr lang="en-US" sz="1100" i="1" dirty="0">
                <a:solidFill>
                  <a:srgbClr val="595959"/>
                </a:solidFill>
                <a:latin typeface="Questrial"/>
                <a:ea typeface="Questrial"/>
                <a:cs typeface="Questrial"/>
                <a:sym typeface="Questrial"/>
              </a:rPr>
              <a:t>This structure will open up the classrooms to be more collaborative and flexible throughout the year.</a:t>
            </a:r>
          </a:p>
        </p:txBody>
      </p:sp>
      <p:sp>
        <p:nvSpPr>
          <p:cNvPr id="355" name="Shape 355"/>
          <p:cNvSpPr txBox="1"/>
          <p:nvPr/>
        </p:nvSpPr>
        <p:spPr>
          <a:xfrm>
            <a:off x="5670658" y="2776380"/>
            <a:ext cx="1283991"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endParaRPr lang="en-US" sz="1200" dirty="0">
              <a:solidFill>
                <a:srgbClr val="000000"/>
              </a:solidFill>
              <a:latin typeface="Questrial"/>
              <a:ea typeface="Questrial"/>
              <a:cs typeface="Questrial"/>
              <a:sym typeface="Quest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455631" y="228601"/>
            <a:ext cx="8231100" cy="338999"/>
          </a:xfrm>
          <a:prstGeom prst="rect">
            <a:avLst/>
          </a:prstGeom>
        </p:spPr>
        <p:txBody>
          <a:bodyPr lIns="91425" tIns="91425" rIns="91425" bIns="91425" anchor="ctr" anchorCtr="0">
            <a:noAutofit/>
          </a:bodyPr>
          <a:lstStyle/>
          <a:p>
            <a:pPr lvl="0">
              <a:spcBef>
                <a:spcPts val="0"/>
              </a:spcBef>
              <a:buNone/>
            </a:pPr>
            <a:r>
              <a:rPr lang="en-US" dirty="0"/>
              <a:t>K-5 Models (Description)</a:t>
            </a:r>
          </a:p>
        </p:txBody>
      </p:sp>
      <p:sp>
        <p:nvSpPr>
          <p:cNvPr id="442" name="Shape 442"/>
          <p:cNvSpPr txBox="1"/>
          <p:nvPr/>
        </p:nvSpPr>
        <p:spPr>
          <a:xfrm>
            <a:off x="166688" y="784225"/>
            <a:ext cx="8599487" cy="4811994"/>
          </a:xfrm>
          <a:prstGeom prst="rect">
            <a:avLst/>
          </a:prstGeom>
          <a:noFill/>
          <a:ln>
            <a:noFill/>
          </a:ln>
        </p:spPr>
        <p:txBody>
          <a:bodyPr lIns="91425" tIns="91425" rIns="91425" bIns="91425" anchor="ctr" anchorCtr="0">
            <a:noAutofit/>
          </a:bodyPr>
          <a:lstStyle/>
          <a:p>
            <a:pPr marL="342900" indent="-190500">
              <a:spcBef>
                <a:spcPts val="480"/>
              </a:spcBef>
            </a:pPr>
            <a:r>
              <a:rPr lang="en-US" sz="1200" u="sng" dirty="0">
                <a:solidFill>
                  <a:srgbClr val="404040"/>
                </a:solidFill>
              </a:rPr>
              <a:t>Model A- Classroom Model </a:t>
            </a:r>
            <a:endParaRPr lang="en-US" sz="1200" dirty="0">
              <a:solidFill>
                <a:srgbClr val="404040"/>
              </a:solidFill>
            </a:endParaRPr>
          </a:p>
          <a:p>
            <a:pPr marL="342900" indent="-190500">
              <a:spcBef>
                <a:spcPts val="480"/>
              </a:spcBef>
            </a:pPr>
            <a:r>
              <a:rPr lang="en-US" sz="1200" dirty="0">
                <a:solidFill>
                  <a:srgbClr val="404040"/>
                </a:solidFill>
              </a:rPr>
              <a:t>Teacher will begin the reading/ELA AND math blocks with a whole group lesson which may include: modeled or shared reading and/or writing; explicit phonics, vocabulary, or grammar instruction; writing workshop; number talks; modeled and guided math; and problem of the day.  Additionally, there may be a whole group lesson in the middle of the block.</a:t>
            </a:r>
          </a:p>
          <a:p>
            <a:pPr marL="342900" indent="-190500">
              <a:spcBef>
                <a:spcPts val="480"/>
              </a:spcBef>
            </a:pPr>
            <a:r>
              <a:rPr lang="en-US" sz="1200" dirty="0">
                <a:solidFill>
                  <a:srgbClr val="404040"/>
                </a:solidFill>
              </a:rPr>
              <a:t>Students will spend the remainder of each block either in small groups with the teacher, at centers/workstations, completing independent work, and conferencing with peers or the teacher.  Examples of these rotations include:</a:t>
            </a:r>
          </a:p>
          <a:p>
            <a:pPr marL="342900" indent="-190500">
              <a:spcBef>
                <a:spcPts val="480"/>
              </a:spcBef>
              <a:buFont typeface="Arial" panose="020B0604020202020204" pitchFamily="34" charset="0"/>
              <a:buChar char="•"/>
            </a:pPr>
            <a:r>
              <a:rPr lang="en-US" sz="1200" dirty="0">
                <a:solidFill>
                  <a:srgbClr val="404040"/>
                </a:solidFill>
              </a:rPr>
              <a:t>Small group work with the teacher (guided reading, writing, math; strategy-based groups for remediation or enrichment)</a:t>
            </a:r>
          </a:p>
          <a:p>
            <a:pPr marL="342900" indent="-190500">
              <a:spcBef>
                <a:spcPts val="480"/>
              </a:spcBef>
              <a:buFont typeface="Arial" panose="020B0604020202020204" pitchFamily="34" charset="0"/>
              <a:buChar char="•"/>
            </a:pPr>
            <a:r>
              <a:rPr lang="en-US" sz="1200" dirty="0">
                <a:solidFill>
                  <a:srgbClr val="404040"/>
                </a:solidFill>
                <a:latin typeface="Arial" charset="0"/>
              </a:rPr>
              <a:t>Student Choice Centers/Workstations (using choice boards, rotation schedules, manipulatives, games, differentiated activities within the centers)</a:t>
            </a:r>
          </a:p>
          <a:p>
            <a:pPr marL="342900" indent="-190500">
              <a:spcBef>
                <a:spcPts val="480"/>
              </a:spcBef>
              <a:buFont typeface="Arial" panose="020B0604020202020204" pitchFamily="34" charset="0"/>
              <a:buChar char="•"/>
            </a:pPr>
            <a:r>
              <a:rPr lang="en-US" sz="1200" dirty="0">
                <a:solidFill>
                  <a:srgbClr val="404040"/>
                </a:solidFill>
                <a:latin typeface="Arial" charset="0"/>
              </a:rPr>
              <a:t>Independent work:  (Identifying student learning goals, conferencing with the teacher, independent reading, student reflections, or assigned differentiated tasks)</a:t>
            </a:r>
          </a:p>
          <a:p>
            <a:pPr marL="342900" indent="-190500">
              <a:spcBef>
                <a:spcPts val="480"/>
              </a:spcBef>
              <a:buFont typeface="Arial" panose="020B0604020202020204" pitchFamily="34" charset="0"/>
              <a:buChar char="•"/>
            </a:pPr>
            <a:r>
              <a:rPr lang="en-US" sz="1200" dirty="0">
                <a:solidFill>
                  <a:srgbClr val="404040"/>
                </a:solidFill>
                <a:latin typeface="Arial" charset="0"/>
              </a:rPr>
              <a:t>PBL (students working collaboratively to solve real world problems)</a:t>
            </a:r>
          </a:p>
          <a:p>
            <a:pPr>
              <a:spcBef>
                <a:spcPts val="480"/>
              </a:spcBef>
            </a:pPr>
            <a:r>
              <a:rPr lang="en-US" sz="1200" dirty="0">
                <a:solidFill>
                  <a:srgbClr val="404040"/>
                </a:solidFill>
              </a:rPr>
              <a:t>Technology will be embedded throughout theses activities (i.e. Redbird, Reading Eggs/Study Island, </a:t>
            </a:r>
            <a:r>
              <a:rPr lang="en-US" sz="1200" dirty="0" err="1">
                <a:solidFill>
                  <a:srgbClr val="404040"/>
                </a:solidFill>
              </a:rPr>
              <a:t>MackinVia</a:t>
            </a:r>
            <a:r>
              <a:rPr lang="en-US" sz="1200" dirty="0">
                <a:solidFill>
                  <a:srgbClr val="404040"/>
                </a:solidFill>
              </a:rPr>
              <a:t>, Flocabulary, and other county/school-based website subscriptions or online programs and apps).</a:t>
            </a:r>
          </a:p>
          <a:p>
            <a:pPr marL="171450" indent="-171450">
              <a:spcBef>
                <a:spcPts val="480"/>
              </a:spcBef>
              <a:buFont typeface="Arial" panose="020B0604020202020204" pitchFamily="34" charset="0"/>
              <a:buChar char="•"/>
            </a:pPr>
            <a:endParaRPr lang="en-US" sz="1200" dirty="0">
              <a:solidFill>
                <a:srgbClr val="404040"/>
              </a:solidFill>
            </a:endParaRPr>
          </a:p>
          <a:p>
            <a:pPr>
              <a:spcBef>
                <a:spcPts val="480"/>
              </a:spcBef>
            </a:pPr>
            <a:r>
              <a:rPr lang="en-US" sz="1200" dirty="0">
                <a:solidFill>
                  <a:srgbClr val="404040"/>
                </a:solidFill>
              </a:rPr>
              <a:t>Teachers will use the writing workshop model for writing instruction.  This includes:</a:t>
            </a:r>
          </a:p>
          <a:p>
            <a:pPr marL="171450" indent="-171450">
              <a:spcBef>
                <a:spcPts val="480"/>
              </a:spcBef>
              <a:buFont typeface="Arial" panose="020B0604020202020204" pitchFamily="34" charset="0"/>
              <a:buChar char="•"/>
            </a:pPr>
            <a:r>
              <a:rPr lang="en-US" sz="1200" dirty="0">
                <a:solidFill>
                  <a:srgbClr val="404040"/>
                </a:solidFill>
              </a:rPr>
              <a:t>A mini-lesson focusing on a targeted skill</a:t>
            </a:r>
          </a:p>
          <a:p>
            <a:pPr marL="171450" indent="-171450">
              <a:spcBef>
                <a:spcPts val="480"/>
              </a:spcBef>
              <a:buFont typeface="Arial" panose="020B0604020202020204" pitchFamily="34" charset="0"/>
              <a:buChar char="•"/>
            </a:pPr>
            <a:r>
              <a:rPr lang="en-US" sz="1200" dirty="0">
                <a:solidFill>
                  <a:srgbClr val="404040"/>
                </a:solidFill>
              </a:rPr>
              <a:t>Work time which also includes conferencing with peers and the teacher</a:t>
            </a:r>
          </a:p>
          <a:p>
            <a:pPr marL="171450" indent="-171450">
              <a:spcBef>
                <a:spcPts val="480"/>
              </a:spcBef>
              <a:buFont typeface="Arial" panose="020B0604020202020204" pitchFamily="34" charset="0"/>
              <a:buChar char="•"/>
            </a:pPr>
            <a:r>
              <a:rPr lang="en-US" sz="1200" dirty="0">
                <a:solidFill>
                  <a:srgbClr val="404040"/>
                </a:solidFill>
              </a:rPr>
              <a:t>Small group work, as needed</a:t>
            </a:r>
          </a:p>
          <a:p>
            <a:pPr>
              <a:spcBef>
                <a:spcPts val="480"/>
              </a:spcBef>
            </a:pPr>
            <a:r>
              <a:rPr lang="en-US" sz="1200" dirty="0">
                <a:solidFill>
                  <a:srgbClr val="404040"/>
                </a:solidFill>
              </a:rPr>
              <a:t>Teacher will conclude the reading/ELA and math blocks with a whole group lesson which may include an assessment (closure, exit tickets, etc.).</a:t>
            </a:r>
            <a:endParaRPr sz="1200" dirty="0">
              <a:solidFill>
                <a:srgbClr val="404040"/>
              </a:solidFill>
            </a:endParaRPr>
          </a:p>
          <a:p>
            <a:pPr lvl="0" rtl="0">
              <a:spcBef>
                <a:spcPts val="480"/>
              </a:spcBef>
              <a:buNone/>
            </a:pPr>
            <a:endParaRPr lang="en-US" sz="1200" b="1" dirty="0">
              <a:solidFill>
                <a:srgbClr val="404040"/>
              </a:solidFill>
            </a:endParaRPr>
          </a:p>
        </p:txBody>
      </p:sp>
    </p:spTree>
    <p:extLst>
      <p:ext uri="{BB962C8B-B14F-4D97-AF65-F5344CB8AC3E}">
        <p14:creationId xmlns:p14="http://schemas.microsoft.com/office/powerpoint/2010/main" val="1205621679"/>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455631" y="228601"/>
            <a:ext cx="8231100" cy="338999"/>
          </a:xfrm>
          <a:prstGeom prst="rect">
            <a:avLst/>
          </a:prstGeom>
        </p:spPr>
        <p:txBody>
          <a:bodyPr lIns="91425" tIns="91425" rIns="91425" bIns="91425" anchor="ctr" anchorCtr="0">
            <a:noAutofit/>
          </a:bodyPr>
          <a:lstStyle/>
          <a:p>
            <a:pPr lvl="0">
              <a:spcBef>
                <a:spcPts val="0"/>
              </a:spcBef>
              <a:buNone/>
            </a:pPr>
            <a:r>
              <a:rPr lang="en-US"/>
              <a:t>K-5 Models</a:t>
            </a:r>
            <a:endParaRPr lang="en-US" dirty="0"/>
          </a:p>
        </p:txBody>
      </p:sp>
      <p:sp>
        <p:nvSpPr>
          <p:cNvPr id="441" name="Shape 441"/>
          <p:cNvSpPr txBox="1">
            <a:spLocks noGrp="1"/>
          </p:cNvSpPr>
          <p:nvPr>
            <p:ph type="body" idx="1"/>
          </p:nvPr>
        </p:nvSpPr>
        <p:spPr>
          <a:xfrm>
            <a:off x="276225" y="868363"/>
            <a:ext cx="8547100" cy="5026577"/>
          </a:xfrm>
          <a:prstGeom prst="rect">
            <a:avLst/>
          </a:prstGeom>
        </p:spPr>
        <p:txBody>
          <a:bodyPr lIns="91425" tIns="91425" rIns="91425" bIns="91425" anchor="t" anchorCtr="0">
            <a:noAutofit/>
          </a:bodyPr>
          <a:lstStyle/>
          <a:p>
            <a:pPr>
              <a:spcBef>
                <a:spcPts val="0"/>
              </a:spcBef>
              <a:buNone/>
            </a:pPr>
            <a:r>
              <a:rPr lang="en-US" sz="1200" u="sng" dirty="0"/>
              <a:t>Model B-Two teacher model </a:t>
            </a:r>
          </a:p>
          <a:p>
            <a:pPr>
              <a:spcBef>
                <a:spcPts val="0"/>
              </a:spcBef>
              <a:buNone/>
            </a:pPr>
            <a:r>
              <a:rPr lang="en-US" sz="1200" dirty="0"/>
              <a:t>Teachers will pair up.  Each teacher will remain in his/her own classroom; however the students will rotate between classes.  Each t</a:t>
            </a:r>
            <a:r>
              <a:rPr lang="en-US" sz="1200" dirty="0">
                <a:latin typeface="Arial" charset="0"/>
              </a:rPr>
              <a:t>eacher will begin the reading/Ela and/or math blocks with a whole group lesson which may include: modeled or shared reading and/or writing; explicit phonics, vocabulary or grammar instruction; writing workshop; number talks; modeled and guided math; and problem of the day.  Additionally, there may be a whole group lesson at some point during the block.</a:t>
            </a:r>
          </a:p>
          <a:p>
            <a:pPr>
              <a:spcBef>
                <a:spcPts val="0"/>
              </a:spcBef>
              <a:buNone/>
            </a:pPr>
            <a:r>
              <a:rPr lang="en-US" sz="1200" dirty="0">
                <a:latin typeface="Arial" charset="0"/>
              </a:rPr>
              <a:t> </a:t>
            </a:r>
          </a:p>
          <a:p>
            <a:pPr>
              <a:spcBef>
                <a:spcPts val="0"/>
              </a:spcBef>
              <a:buNone/>
            </a:pPr>
            <a:r>
              <a:rPr lang="en-US" sz="1200" dirty="0">
                <a:latin typeface="Arial" charset="0"/>
              </a:rPr>
              <a:t>Students will spend the remainder of each block rotating between classes, either in small groups with one of the teachers, at centers/workstations, completing independent work, and conferencing with peers or the teacher.  Each teacher will focus on a different aspect of reading/Ela or math based on expertise or choice.  </a:t>
            </a:r>
          </a:p>
          <a:p>
            <a:pPr>
              <a:spcBef>
                <a:spcPts val="0"/>
              </a:spcBef>
              <a:buNone/>
            </a:pPr>
            <a:endParaRPr lang="en-US" sz="1200" dirty="0">
              <a:latin typeface="Arial" charset="0"/>
            </a:endParaRPr>
          </a:p>
          <a:p>
            <a:pPr>
              <a:spcBef>
                <a:spcPts val="0"/>
              </a:spcBef>
              <a:buNone/>
            </a:pPr>
            <a:r>
              <a:rPr lang="en-US" sz="1200" dirty="0">
                <a:latin typeface="Arial" charset="0"/>
              </a:rPr>
              <a:t>A rotation scenario might look like this:</a:t>
            </a:r>
          </a:p>
          <a:p>
            <a:pPr>
              <a:spcBef>
                <a:spcPts val="0"/>
              </a:spcBef>
              <a:buNone/>
            </a:pPr>
            <a:endParaRPr lang="en-US" sz="1200" dirty="0">
              <a:latin typeface="Arial" charset="0"/>
            </a:endParaRPr>
          </a:p>
          <a:p>
            <a:pPr marL="152400" indent="0">
              <a:spcBef>
                <a:spcPts val="0"/>
              </a:spcBef>
              <a:buNone/>
            </a:pPr>
            <a:r>
              <a:rPr lang="en-US" sz="1200" dirty="0"/>
              <a:t>     Teacher #1 provides small group instruction in  phonics, writing, grammar, etc.</a:t>
            </a:r>
          </a:p>
          <a:p>
            <a:pPr marL="152400" indent="0">
              <a:spcBef>
                <a:spcPts val="0"/>
              </a:spcBef>
              <a:buNone/>
            </a:pPr>
            <a:endParaRPr lang="en-US" sz="1200" dirty="0"/>
          </a:p>
          <a:p>
            <a:pPr lvl="0" rtl="0">
              <a:spcBef>
                <a:spcPts val="0"/>
              </a:spcBef>
              <a:buNone/>
            </a:pPr>
            <a:r>
              <a:rPr lang="en-US" sz="1200" dirty="0"/>
              <a:t>Teacher #2 provides small group instruction in reading comprehension (fiction and nonfiction)</a:t>
            </a:r>
          </a:p>
          <a:p>
            <a:pPr lvl="0" rtl="0">
              <a:spcBef>
                <a:spcPts val="0"/>
              </a:spcBef>
              <a:buNone/>
            </a:pPr>
            <a:endParaRPr lang="en-US" sz="1200"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title"/>
          </p:nvPr>
        </p:nvSpPr>
        <p:spPr>
          <a:xfrm>
            <a:off x="455631" y="228601"/>
            <a:ext cx="8231100" cy="338999"/>
          </a:xfrm>
          <a:prstGeom prst="rect">
            <a:avLst/>
          </a:prstGeom>
        </p:spPr>
        <p:txBody>
          <a:bodyPr lIns="91425" tIns="91425" rIns="91425" bIns="91425" anchor="ctr" anchorCtr="0">
            <a:noAutofit/>
          </a:bodyPr>
          <a:lstStyle/>
          <a:p>
            <a:pPr lvl="0">
              <a:spcBef>
                <a:spcPts val="0"/>
              </a:spcBef>
              <a:buNone/>
            </a:pPr>
            <a:r>
              <a:rPr lang="en-US"/>
              <a:t>K-5 Any Subject Model A</a:t>
            </a:r>
            <a:endParaRPr lang="en-US" dirty="0"/>
          </a:p>
        </p:txBody>
      </p:sp>
      <p:grpSp>
        <p:nvGrpSpPr>
          <p:cNvPr id="477" name="Shape 477"/>
          <p:cNvGrpSpPr/>
          <p:nvPr/>
        </p:nvGrpSpPr>
        <p:grpSpPr>
          <a:xfrm>
            <a:off x="4884738" y="4527550"/>
            <a:ext cx="2547937" cy="1835433"/>
            <a:chOff x="2635614" y="1103391"/>
            <a:chExt cx="2058300" cy="1557899"/>
          </a:xfrm>
        </p:grpSpPr>
        <p:pic>
          <p:nvPicPr>
            <p:cNvPr id="478" name="Shape 478"/>
            <p:cNvPicPr preferRelativeResize="0"/>
            <p:nvPr/>
          </p:nvPicPr>
          <p:blipFill rotWithShape="1">
            <a:blip r:embed="rId3">
              <a:alphaModFix/>
            </a:blip>
            <a:srcRect/>
            <a:stretch/>
          </p:blipFill>
          <p:spPr>
            <a:xfrm>
              <a:off x="3347753" y="1387031"/>
              <a:ext cx="1076999" cy="715800"/>
            </a:xfrm>
            <a:prstGeom prst="rect">
              <a:avLst/>
            </a:prstGeom>
            <a:noFill/>
            <a:ln>
              <a:noFill/>
            </a:ln>
          </p:spPr>
        </p:pic>
        <p:sp>
          <p:nvSpPr>
            <p:cNvPr id="479" name="Shape 479"/>
            <p:cNvSpPr/>
            <p:nvPr/>
          </p:nvSpPr>
          <p:spPr>
            <a:xfrm>
              <a:off x="2635614" y="1103391"/>
              <a:ext cx="2058300" cy="1557899"/>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TEACHER-LED SMALL GROUP</a:t>
              </a:r>
            </a:p>
          </p:txBody>
        </p:sp>
        <p:pic>
          <p:nvPicPr>
            <p:cNvPr id="480" name="Shape 480"/>
            <p:cNvPicPr preferRelativeResize="0"/>
            <p:nvPr/>
          </p:nvPicPr>
          <p:blipFill rotWithShape="1">
            <a:blip r:embed="rId3">
              <a:alphaModFix/>
            </a:blip>
            <a:srcRect/>
            <a:stretch/>
          </p:blipFill>
          <p:spPr>
            <a:xfrm>
              <a:off x="3126264" y="1792441"/>
              <a:ext cx="1076999" cy="715800"/>
            </a:xfrm>
            <a:prstGeom prst="rect">
              <a:avLst/>
            </a:prstGeom>
            <a:noFill/>
            <a:ln>
              <a:noFill/>
            </a:ln>
          </p:spPr>
        </p:pic>
      </p:grpSp>
      <p:sp>
        <p:nvSpPr>
          <p:cNvPr id="484" name="Shape 484"/>
          <p:cNvSpPr/>
          <p:nvPr/>
        </p:nvSpPr>
        <p:spPr>
          <a:xfrm>
            <a:off x="2971350" y="709000"/>
            <a:ext cx="2704800" cy="2089199"/>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INDEPENDENT or COLLABORATIVE</a:t>
            </a:r>
            <a:endParaRPr lang="en-US" sz="1400" dirty="0">
              <a:solidFill>
                <a:srgbClr val="404040"/>
              </a:solidFill>
              <a:latin typeface="Arial"/>
              <a:ea typeface="Arial"/>
              <a:cs typeface="Arial"/>
              <a:sym typeface="Arial"/>
            </a:endParaRPr>
          </a:p>
          <a:p>
            <a:pPr marL="0" marR="0" lvl="0" indent="0" algn="ctr" rtl="0">
              <a:spcBef>
                <a:spcPts val="0"/>
              </a:spcBef>
              <a:buNone/>
            </a:pPr>
            <a:r>
              <a:rPr lang="en-US">
                <a:solidFill>
                  <a:srgbClr val="404040"/>
                </a:solidFill>
              </a:rPr>
              <a:t>Centers/ Workstations</a:t>
            </a:r>
            <a:endParaRPr lang="en-US" dirty="0">
              <a:solidFill>
                <a:srgbClr val="404040"/>
              </a:solidFill>
            </a:endParaRPr>
          </a:p>
        </p:txBody>
      </p:sp>
      <p:pic>
        <p:nvPicPr>
          <p:cNvPr id="485" name="Shape 485"/>
          <p:cNvPicPr preferRelativeResize="0"/>
          <p:nvPr/>
        </p:nvPicPr>
        <p:blipFill rotWithShape="1">
          <a:blip r:embed="rId4">
            <a:alphaModFix/>
          </a:blip>
          <a:srcRect/>
          <a:stretch/>
        </p:blipFill>
        <p:spPr>
          <a:xfrm>
            <a:off x="3554730" y="1413094"/>
            <a:ext cx="1364400" cy="1283399"/>
          </a:xfrm>
          <a:prstGeom prst="rect">
            <a:avLst/>
          </a:prstGeom>
          <a:noFill/>
          <a:ln>
            <a:noFill/>
          </a:ln>
        </p:spPr>
      </p:pic>
      <p:sp>
        <p:nvSpPr>
          <p:cNvPr id="489" name="Shape 489"/>
          <p:cNvSpPr/>
          <p:nvPr/>
        </p:nvSpPr>
        <p:spPr>
          <a:xfrm rot="2109921">
            <a:off x="3589576" y="2933330"/>
            <a:ext cx="1470470" cy="1350044"/>
          </a:xfrm>
          <a:custGeom>
            <a:avLst/>
            <a:gdLst/>
            <a:ahLst/>
            <a:cxnLst/>
            <a:rect l="0" t="0" r="0" b="0"/>
            <a:pathLst>
              <a:path w="120000" h="120000" extrusionOk="0">
                <a:moveTo>
                  <a:pt x="110850" y="77234"/>
                </a:moveTo>
                <a:cubicBezTo>
                  <a:pt x="102418" y="102025"/>
                  <a:pt x="77279" y="117108"/>
                  <a:pt x="51391" y="112911"/>
                </a:cubicBezTo>
                <a:cubicBezTo>
                  <a:pt x="25502" y="108714"/>
                  <a:pt x="6437" y="86464"/>
                  <a:pt x="6298" y="60284"/>
                </a:cubicBezTo>
                <a:cubicBezTo>
                  <a:pt x="6159" y="34104"/>
                  <a:pt x="24985" y="11653"/>
                  <a:pt x="50828" y="7182"/>
                </a:cubicBezTo>
                <a:cubicBezTo>
                  <a:pt x="76671" y="2711"/>
                  <a:pt x="101968" y="17527"/>
                  <a:pt x="110664" y="42227"/>
                </a:cubicBezTo>
                <a:lnTo>
                  <a:pt x="116756" y="41922"/>
                </a:lnTo>
                <a:lnTo>
                  <a:pt x="109578" y="57513"/>
                </a:lnTo>
                <a:lnTo>
                  <a:pt x="96064" y="42959"/>
                </a:lnTo>
                <a:lnTo>
                  <a:pt x="102116" y="42656"/>
                </a:lnTo>
                <a:lnTo>
                  <a:pt x="102116" y="42656"/>
                </a:lnTo>
                <a:cubicBezTo>
                  <a:pt x="93695" y="22405"/>
                  <a:pt x="71929" y="11042"/>
                  <a:pt x="50399" y="15658"/>
                </a:cubicBezTo>
                <a:cubicBezTo>
                  <a:pt x="28870" y="20274"/>
                  <a:pt x="13737" y="39548"/>
                  <a:pt x="14442" y="61453"/>
                </a:cubicBezTo>
                <a:cubicBezTo>
                  <a:pt x="15148" y="83358"/>
                  <a:pt x="31491" y="101628"/>
                  <a:pt x="53274" y="104862"/>
                </a:cubicBezTo>
                <a:cubicBezTo>
                  <a:pt x="75056" y="108096"/>
                  <a:pt x="96046" y="95369"/>
                  <a:pt x="103146" y="74623"/>
                </a:cubicBezTo>
                <a:close/>
              </a:path>
            </a:pathLst>
          </a:custGeom>
          <a:solidFill>
            <a:schemeClr val="accent2"/>
          </a:solidFill>
          <a:ln w="12700" cap="flat" cmpd="sng">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600">
              <a:solidFill>
                <a:srgbClr val="000000"/>
              </a:solidFill>
              <a:latin typeface="Calibri"/>
              <a:ea typeface="Calibri"/>
              <a:cs typeface="Calibri"/>
              <a:sym typeface="Calibri"/>
            </a:endParaRPr>
          </a:p>
        </p:txBody>
      </p:sp>
      <p:sp>
        <p:nvSpPr>
          <p:cNvPr id="2" name="TextBox 15"/>
          <p:cNvSpPr txBox="1"/>
          <p:nvPr/>
        </p:nvSpPr>
        <p:spPr>
          <a:xfrm>
            <a:off x="3196883" y="3033346"/>
            <a:ext cx="2743200" cy="307777"/>
          </a:xfrm>
          <a:prstGeom prst="rect">
            <a:avLst/>
          </a:prstGeom>
        </p:spPr>
        <p:txBody>
          <a:bodyPr rtlCol="0" anchor="t">
            <a:spAutoFit/>
          </a:bodyPr>
          <a:lstStyle/>
          <a:p>
            <a:pPr algn="ctr"/>
            <a:r>
              <a:rPr lang="en-US"/>
              <a:t> </a:t>
            </a:r>
            <a:endParaRPr lang="en-US" dirty="0"/>
          </a:p>
        </p:txBody>
      </p:sp>
      <p:sp>
        <p:nvSpPr>
          <p:cNvPr id="5" name="TextBox 4"/>
          <p:cNvSpPr txBox="1"/>
          <p:nvPr/>
        </p:nvSpPr>
        <p:spPr>
          <a:xfrm>
            <a:off x="5791200" y="3819525"/>
            <a:ext cx="2882448" cy="338554"/>
          </a:xfrm>
          <a:prstGeom prst="rect">
            <a:avLst/>
          </a:prstGeom>
        </p:spPr>
        <p:txBody>
          <a:bodyPr rtlCol="0">
            <a:spAutoFit/>
          </a:bodyPr>
          <a:lstStyle/>
          <a:p>
            <a:pPr algn="ctr"/>
            <a:r>
              <a:rPr lang="en-US" sz="1600"/>
              <a:t>      </a:t>
            </a:r>
            <a:endParaRPr lang="en-US" sz="1600" dirty="0"/>
          </a:p>
        </p:txBody>
      </p:sp>
      <p:pic>
        <p:nvPicPr>
          <p:cNvPr id="6" name="Picture 5"/>
          <p:cNvPicPr>
            <a:picLocks noChangeAspect="1"/>
          </p:cNvPicPr>
          <p:nvPr/>
        </p:nvPicPr>
        <p:blipFill>
          <a:blip r:embed="rId5"/>
          <a:stretch>
            <a:fillRect/>
          </a:stretch>
        </p:blipFill>
        <p:spPr>
          <a:xfrm>
            <a:off x="6157517" y="2172107"/>
            <a:ext cx="2340371" cy="1964918"/>
          </a:xfrm>
          <a:prstGeom prst="rect">
            <a:avLst/>
          </a:prstGeom>
        </p:spPr>
      </p:pic>
      <p:pic>
        <p:nvPicPr>
          <p:cNvPr id="4" name="Picture 3"/>
          <p:cNvPicPr>
            <a:picLocks noChangeAspect="1"/>
          </p:cNvPicPr>
          <p:nvPr/>
        </p:nvPicPr>
        <p:blipFill>
          <a:blip r:embed="rId6"/>
          <a:stretch>
            <a:fillRect/>
          </a:stretch>
        </p:blipFill>
        <p:spPr>
          <a:xfrm>
            <a:off x="6666689" y="2977924"/>
            <a:ext cx="1308911" cy="990826"/>
          </a:xfrm>
          <a:prstGeom prst="rect">
            <a:avLst/>
          </a:prstGeom>
        </p:spPr>
      </p:pic>
      <p:pic>
        <p:nvPicPr>
          <p:cNvPr id="9" name="Picture 8"/>
          <p:cNvPicPr>
            <a:picLocks noChangeAspect="1"/>
          </p:cNvPicPr>
          <p:nvPr/>
        </p:nvPicPr>
        <p:blipFill>
          <a:blip r:embed="rId7"/>
          <a:stretch>
            <a:fillRect/>
          </a:stretch>
        </p:blipFill>
        <p:spPr>
          <a:xfrm>
            <a:off x="319098" y="2169034"/>
            <a:ext cx="2235190" cy="1964816"/>
          </a:xfrm>
          <a:prstGeom prst="rect">
            <a:avLst/>
          </a:prstGeom>
        </p:spPr>
      </p:pic>
      <p:pic>
        <p:nvPicPr>
          <p:cNvPr id="10" name="Picture 9"/>
          <p:cNvPicPr>
            <a:picLocks noChangeAspect="1"/>
          </p:cNvPicPr>
          <p:nvPr/>
        </p:nvPicPr>
        <p:blipFill>
          <a:blip r:embed="rId8"/>
          <a:stretch>
            <a:fillRect/>
          </a:stretch>
        </p:blipFill>
        <p:spPr>
          <a:xfrm>
            <a:off x="830263" y="2908300"/>
            <a:ext cx="1282304" cy="1087438"/>
          </a:xfrm>
          <a:prstGeom prst="rect">
            <a:avLst/>
          </a:prstGeom>
        </p:spPr>
      </p:pic>
      <p:pic>
        <p:nvPicPr>
          <p:cNvPr id="11" name="Picture 10"/>
          <p:cNvPicPr>
            <a:picLocks noChangeAspect="1"/>
          </p:cNvPicPr>
          <p:nvPr/>
        </p:nvPicPr>
        <p:blipFill>
          <a:blip r:embed="rId9"/>
          <a:stretch>
            <a:fillRect/>
          </a:stretch>
        </p:blipFill>
        <p:spPr>
          <a:xfrm>
            <a:off x="1235077" y="4528284"/>
            <a:ext cx="2354261" cy="1788379"/>
          </a:xfrm>
          <a:prstGeom prst="rect">
            <a:avLst/>
          </a:prstGeom>
        </p:spPr>
      </p:pic>
      <p:sp>
        <p:nvSpPr>
          <p:cNvPr id="12" name="Oval 11"/>
          <p:cNvSpPr/>
          <p:nvPr/>
        </p:nvSpPr>
        <p:spPr>
          <a:xfrm>
            <a:off x="1650573" y="4754144"/>
            <a:ext cx="583685" cy="5140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612235" y="4754144"/>
            <a:ext cx="583685" cy="5140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55613" y="5359400"/>
            <a:ext cx="3004291" cy="800219"/>
          </a:xfrm>
          <a:prstGeom prst="rect">
            <a:avLst/>
          </a:prstGeom>
        </p:spPr>
        <p:txBody>
          <a:bodyPr rtlCol="0">
            <a:spAutoFit/>
          </a:bodyPr>
          <a:lstStyle/>
          <a:p>
            <a:pPr algn="ctr"/>
            <a:endParaRPr lang="en-US" dirty="0"/>
          </a:p>
          <a:p>
            <a:pPr algn="ctr"/>
            <a:r>
              <a:rPr lang="en-US"/>
              <a:t>                 </a:t>
            </a:r>
            <a:r>
              <a:rPr lang="en-US" sz="1600"/>
              <a:t>Conferencing with</a:t>
            </a:r>
            <a:endParaRPr lang="en-US" sz="1600" dirty="0"/>
          </a:p>
          <a:p>
            <a:pPr algn="ctr"/>
            <a:r>
              <a:rPr lang="en-US" sz="1600"/>
              <a:t>                  Peers or Teacher</a:t>
            </a:r>
            <a:endParaRPr lang="en-US" sz="1600"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Shape 448"/>
          <p:cNvSpPr txBox="1">
            <a:spLocks noGrp="1"/>
          </p:cNvSpPr>
          <p:nvPr>
            <p:ph type="title"/>
          </p:nvPr>
        </p:nvSpPr>
        <p:spPr>
          <a:xfrm>
            <a:off x="455631" y="228601"/>
            <a:ext cx="8231100" cy="338999"/>
          </a:xfrm>
          <a:prstGeom prst="rect">
            <a:avLst/>
          </a:prstGeom>
        </p:spPr>
        <p:txBody>
          <a:bodyPr lIns="91425" tIns="91425" rIns="91425" bIns="91425" anchor="ctr" anchorCtr="0">
            <a:noAutofit/>
          </a:bodyPr>
          <a:lstStyle/>
          <a:p>
            <a:pPr lvl="0">
              <a:spcBef>
                <a:spcPts val="0"/>
              </a:spcBef>
              <a:buNone/>
            </a:pPr>
            <a:r>
              <a:rPr lang="en-US"/>
              <a:t>K-5 Model B - Two-Teacher Model </a:t>
            </a:r>
            <a:endParaRPr lang="en-US" dirty="0"/>
          </a:p>
        </p:txBody>
      </p:sp>
      <p:cxnSp>
        <p:nvCxnSpPr>
          <p:cNvPr id="449" name="Shape 449"/>
          <p:cNvCxnSpPr>
            <a:stCxn id="448" idx="2"/>
          </p:cNvCxnSpPr>
          <p:nvPr/>
        </p:nvCxnSpPr>
        <p:spPr>
          <a:xfrm>
            <a:off x="4571181" y="567600"/>
            <a:ext cx="10800" cy="6149100"/>
          </a:xfrm>
          <a:prstGeom prst="straightConnector1">
            <a:avLst/>
          </a:prstGeom>
          <a:noFill/>
          <a:ln w="9525" cap="flat" cmpd="sng">
            <a:solidFill>
              <a:schemeClr val="dk2"/>
            </a:solidFill>
            <a:prstDash val="solid"/>
            <a:round/>
            <a:headEnd type="none" w="lg" len="lg"/>
            <a:tailEnd type="none" w="lg" len="lg"/>
          </a:ln>
        </p:spPr>
      </p:cxnSp>
      <p:sp>
        <p:nvSpPr>
          <p:cNvPr id="450" name="Shape 450"/>
          <p:cNvSpPr/>
          <p:nvPr/>
        </p:nvSpPr>
        <p:spPr>
          <a:xfrm>
            <a:off x="5717889" y="5217400"/>
            <a:ext cx="2039399" cy="1394699"/>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TEACHER-LED SMALL GROUP</a:t>
            </a:r>
          </a:p>
        </p:txBody>
      </p:sp>
      <p:pic>
        <p:nvPicPr>
          <p:cNvPr id="451" name="Shape 451"/>
          <p:cNvPicPr preferRelativeResize="0"/>
          <p:nvPr/>
        </p:nvPicPr>
        <p:blipFill rotWithShape="1">
          <a:blip r:embed="rId3">
            <a:alphaModFix/>
          </a:blip>
          <a:srcRect/>
          <a:stretch/>
        </p:blipFill>
        <p:spPr>
          <a:xfrm>
            <a:off x="6085603" y="5723507"/>
            <a:ext cx="1336800" cy="888600"/>
          </a:xfrm>
          <a:prstGeom prst="rect">
            <a:avLst/>
          </a:prstGeom>
          <a:noFill/>
          <a:ln>
            <a:noFill/>
          </a:ln>
        </p:spPr>
      </p:pic>
      <p:sp>
        <p:nvSpPr>
          <p:cNvPr id="452" name="Shape 452"/>
          <p:cNvSpPr/>
          <p:nvPr/>
        </p:nvSpPr>
        <p:spPr>
          <a:xfrm>
            <a:off x="1611050" y="5217400"/>
            <a:ext cx="1890300" cy="1394699"/>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TEACHER-LED SMALL GROUP</a:t>
            </a:r>
          </a:p>
        </p:txBody>
      </p:sp>
      <p:pic>
        <p:nvPicPr>
          <p:cNvPr id="453" name="Shape 453"/>
          <p:cNvPicPr preferRelativeResize="0"/>
          <p:nvPr/>
        </p:nvPicPr>
        <p:blipFill rotWithShape="1">
          <a:blip r:embed="rId3">
            <a:alphaModFix/>
          </a:blip>
          <a:srcRect/>
          <a:stretch/>
        </p:blipFill>
        <p:spPr>
          <a:xfrm>
            <a:off x="1936027" y="5723507"/>
            <a:ext cx="1336800" cy="888600"/>
          </a:xfrm>
          <a:prstGeom prst="rect">
            <a:avLst/>
          </a:prstGeom>
          <a:noFill/>
          <a:ln>
            <a:noFill/>
          </a:ln>
        </p:spPr>
      </p:pic>
      <p:sp>
        <p:nvSpPr>
          <p:cNvPr id="460" name="Shape 460"/>
          <p:cNvSpPr txBox="1"/>
          <p:nvPr/>
        </p:nvSpPr>
        <p:spPr>
          <a:xfrm>
            <a:off x="1443038" y="749300"/>
            <a:ext cx="1898198" cy="338138"/>
          </a:xfrm>
          <a:prstGeom prst="rect">
            <a:avLst/>
          </a:prstGeom>
          <a:noFill/>
          <a:ln>
            <a:noFill/>
          </a:ln>
        </p:spPr>
        <p:txBody>
          <a:bodyPr lIns="91425" tIns="91425" rIns="91425" bIns="91425" anchor="t" anchorCtr="0">
            <a:noAutofit/>
          </a:bodyPr>
          <a:lstStyle/>
          <a:p>
            <a:pPr lvl="0">
              <a:spcBef>
                <a:spcPts val="0"/>
              </a:spcBef>
              <a:buNone/>
            </a:pPr>
            <a:r>
              <a:rPr lang="en-US"/>
              <a:t>   </a:t>
            </a:r>
            <a:r>
              <a:rPr lang="en-US" sz="1800"/>
              <a:t>Classroom #1</a:t>
            </a:r>
            <a:r>
              <a:rPr lang="en-US"/>
              <a:t> </a:t>
            </a:r>
            <a:endParaRPr lang="en-US" dirty="0"/>
          </a:p>
        </p:txBody>
      </p:sp>
      <p:sp>
        <p:nvSpPr>
          <p:cNvPr id="461" name="Shape 461"/>
          <p:cNvSpPr txBox="1"/>
          <p:nvPr/>
        </p:nvSpPr>
        <p:spPr>
          <a:xfrm>
            <a:off x="5822266" y="782638"/>
            <a:ext cx="1692959" cy="415925"/>
          </a:xfrm>
          <a:prstGeom prst="rect">
            <a:avLst/>
          </a:prstGeom>
          <a:noFill/>
          <a:ln>
            <a:noFill/>
          </a:ln>
        </p:spPr>
        <p:txBody>
          <a:bodyPr lIns="91425" tIns="91425" rIns="91425" bIns="91425" anchor="ctr" anchorCtr="0">
            <a:noAutofit/>
          </a:bodyPr>
          <a:lstStyle/>
          <a:p>
            <a:pPr lvl="0" rtl="0">
              <a:spcBef>
                <a:spcPts val="0"/>
              </a:spcBef>
              <a:buNone/>
            </a:pPr>
            <a:r>
              <a:rPr lang="en-US" sz="1800">
                <a:solidFill>
                  <a:schemeClr val="dk1"/>
                </a:solidFill>
              </a:rPr>
              <a:t>Classroom # 2</a:t>
            </a:r>
            <a:endParaRPr lang="en-US" sz="1800" dirty="0">
              <a:solidFill>
                <a:schemeClr val="dk1"/>
              </a:solidFill>
            </a:endParaRPr>
          </a:p>
        </p:txBody>
      </p:sp>
      <p:sp>
        <p:nvSpPr>
          <p:cNvPr id="462" name="Shape 462"/>
          <p:cNvSpPr/>
          <p:nvPr/>
        </p:nvSpPr>
        <p:spPr>
          <a:xfrm>
            <a:off x="5056188" y="1535339"/>
            <a:ext cx="1679575" cy="1287236"/>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INDEPENDENT</a:t>
            </a:r>
            <a:endParaRPr lang="en-US" sz="1400" dirty="0">
              <a:solidFill>
                <a:srgbClr val="404040"/>
              </a:solidFill>
              <a:latin typeface="Arial"/>
              <a:ea typeface="Arial"/>
              <a:cs typeface="Arial"/>
              <a:sym typeface="Arial"/>
            </a:endParaRPr>
          </a:p>
          <a:p>
            <a:pPr marL="0" marR="0" lvl="0" indent="0" algn="ctr" rtl="0">
              <a:spcBef>
                <a:spcPts val="0"/>
              </a:spcBef>
              <a:buNone/>
            </a:pPr>
            <a:r>
              <a:rPr lang="en-US">
                <a:solidFill>
                  <a:srgbClr val="404040"/>
                </a:solidFill>
              </a:rPr>
              <a:t>Work Time</a:t>
            </a:r>
            <a:endParaRPr lang="en-US" dirty="0">
              <a:solidFill>
                <a:srgbClr val="404040"/>
              </a:solidFill>
            </a:endParaRPr>
          </a:p>
        </p:txBody>
      </p:sp>
      <p:pic>
        <p:nvPicPr>
          <p:cNvPr id="463" name="Shape 463"/>
          <p:cNvPicPr preferRelativeResize="0"/>
          <p:nvPr/>
        </p:nvPicPr>
        <p:blipFill rotWithShape="1">
          <a:blip r:embed="rId4">
            <a:alphaModFix/>
          </a:blip>
          <a:srcRect/>
          <a:stretch/>
        </p:blipFill>
        <p:spPr>
          <a:xfrm>
            <a:off x="5402679" y="2157802"/>
            <a:ext cx="931499" cy="660600"/>
          </a:xfrm>
          <a:prstGeom prst="rect">
            <a:avLst/>
          </a:prstGeom>
          <a:noFill/>
          <a:ln>
            <a:noFill/>
          </a:ln>
        </p:spPr>
      </p:pic>
      <p:sp>
        <p:nvSpPr>
          <p:cNvPr id="466" name="Shape 466"/>
          <p:cNvSpPr/>
          <p:nvPr/>
        </p:nvSpPr>
        <p:spPr>
          <a:xfrm>
            <a:off x="2552700" y="1566939"/>
            <a:ext cx="1679699" cy="1217099"/>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INDEPENDENT</a:t>
            </a:r>
            <a:endParaRPr lang="en-US" sz="1400" dirty="0">
              <a:solidFill>
                <a:srgbClr val="404040"/>
              </a:solidFill>
              <a:latin typeface="Arial"/>
              <a:ea typeface="Arial"/>
              <a:cs typeface="Arial"/>
              <a:sym typeface="Arial"/>
            </a:endParaRPr>
          </a:p>
          <a:p>
            <a:pPr marL="0" marR="0" lvl="0" indent="0" algn="ctr" rtl="0">
              <a:spcBef>
                <a:spcPts val="0"/>
              </a:spcBef>
              <a:buNone/>
            </a:pPr>
            <a:r>
              <a:rPr lang="en-US">
                <a:solidFill>
                  <a:srgbClr val="404040"/>
                </a:solidFill>
              </a:rPr>
              <a:t>Work Time</a:t>
            </a:r>
            <a:endParaRPr lang="en-US" dirty="0">
              <a:solidFill>
                <a:srgbClr val="404040"/>
              </a:solidFill>
            </a:endParaRPr>
          </a:p>
        </p:txBody>
      </p:sp>
      <p:pic>
        <p:nvPicPr>
          <p:cNvPr id="469" name="Shape 469"/>
          <p:cNvPicPr preferRelativeResize="0"/>
          <p:nvPr/>
        </p:nvPicPr>
        <p:blipFill rotWithShape="1">
          <a:blip r:embed="rId4">
            <a:alphaModFix/>
          </a:blip>
          <a:srcRect/>
          <a:stretch/>
        </p:blipFill>
        <p:spPr>
          <a:xfrm>
            <a:off x="2787850" y="2177977"/>
            <a:ext cx="931499" cy="660600"/>
          </a:xfrm>
          <a:prstGeom prst="rect">
            <a:avLst/>
          </a:prstGeom>
          <a:noFill/>
          <a:ln>
            <a:noFill/>
          </a:ln>
        </p:spPr>
      </p:pic>
      <p:sp>
        <p:nvSpPr>
          <p:cNvPr id="470" name="Shape 470"/>
          <p:cNvSpPr/>
          <p:nvPr/>
        </p:nvSpPr>
        <p:spPr>
          <a:xfrm rot="2108371">
            <a:off x="4209109" y="2971450"/>
            <a:ext cx="782877" cy="800205"/>
          </a:xfrm>
          <a:custGeom>
            <a:avLst/>
            <a:gdLst/>
            <a:ahLst/>
            <a:cxnLst/>
            <a:rect l="0" t="0" r="0" b="0"/>
            <a:pathLst>
              <a:path w="120000" h="120000" extrusionOk="0">
                <a:moveTo>
                  <a:pt x="110850" y="77234"/>
                </a:moveTo>
                <a:cubicBezTo>
                  <a:pt x="102418" y="102025"/>
                  <a:pt x="77279" y="117108"/>
                  <a:pt x="51391" y="112911"/>
                </a:cubicBezTo>
                <a:cubicBezTo>
                  <a:pt x="25502" y="108714"/>
                  <a:pt x="6437" y="86464"/>
                  <a:pt x="6298" y="60284"/>
                </a:cubicBezTo>
                <a:cubicBezTo>
                  <a:pt x="6159" y="34104"/>
                  <a:pt x="24985" y="11653"/>
                  <a:pt x="50828" y="7182"/>
                </a:cubicBezTo>
                <a:cubicBezTo>
                  <a:pt x="76671" y="2711"/>
                  <a:pt x="101968" y="17527"/>
                  <a:pt x="110664" y="42227"/>
                </a:cubicBezTo>
                <a:lnTo>
                  <a:pt x="116756" y="41922"/>
                </a:lnTo>
                <a:lnTo>
                  <a:pt x="109578" y="57513"/>
                </a:lnTo>
                <a:lnTo>
                  <a:pt x="96064" y="42959"/>
                </a:lnTo>
                <a:lnTo>
                  <a:pt x="102116" y="42656"/>
                </a:lnTo>
                <a:lnTo>
                  <a:pt x="102116" y="42656"/>
                </a:lnTo>
                <a:cubicBezTo>
                  <a:pt x="93695" y="22405"/>
                  <a:pt x="71929" y="11042"/>
                  <a:pt x="50399" y="15658"/>
                </a:cubicBezTo>
                <a:cubicBezTo>
                  <a:pt x="28870" y="20274"/>
                  <a:pt x="13737" y="39548"/>
                  <a:pt x="14442" y="61453"/>
                </a:cubicBezTo>
                <a:cubicBezTo>
                  <a:pt x="15148" y="83358"/>
                  <a:pt x="31491" y="101628"/>
                  <a:pt x="53274" y="104862"/>
                </a:cubicBezTo>
                <a:cubicBezTo>
                  <a:pt x="75056" y="108096"/>
                  <a:pt x="96046" y="95369"/>
                  <a:pt x="103146" y="74623"/>
                </a:cubicBezTo>
                <a:close/>
              </a:path>
            </a:pathLst>
          </a:custGeom>
          <a:solidFill>
            <a:schemeClr val="accent2"/>
          </a:solidFill>
          <a:ln w="12700" cap="flat" cmpd="sng">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600">
              <a:solidFill>
                <a:srgbClr val="000000"/>
              </a:solidFill>
              <a:latin typeface="Calibri"/>
              <a:ea typeface="Calibri"/>
              <a:cs typeface="Calibri"/>
              <a:sym typeface="Calibri"/>
            </a:endParaRPr>
          </a:p>
        </p:txBody>
      </p:sp>
      <p:pic>
        <p:nvPicPr>
          <p:cNvPr id="26" name="Picture 25"/>
          <p:cNvPicPr>
            <a:picLocks noChangeAspect="1"/>
          </p:cNvPicPr>
          <p:nvPr/>
        </p:nvPicPr>
        <p:blipFill>
          <a:blip r:embed="rId5"/>
          <a:stretch>
            <a:fillRect/>
          </a:stretch>
        </p:blipFill>
        <p:spPr>
          <a:xfrm>
            <a:off x="7508875" y="1079500"/>
            <a:ext cx="1452563" cy="1462885"/>
          </a:xfrm>
          <a:prstGeom prst="rect">
            <a:avLst/>
          </a:prstGeom>
        </p:spPr>
      </p:pic>
      <p:pic>
        <p:nvPicPr>
          <p:cNvPr id="27" name="Picture 26"/>
          <p:cNvPicPr>
            <a:picLocks noChangeAspect="1"/>
          </p:cNvPicPr>
          <p:nvPr/>
        </p:nvPicPr>
        <p:blipFill>
          <a:blip r:embed="rId5"/>
          <a:stretch>
            <a:fillRect/>
          </a:stretch>
        </p:blipFill>
        <p:spPr>
          <a:xfrm>
            <a:off x="93663" y="1079500"/>
            <a:ext cx="1471612" cy="1421780"/>
          </a:xfrm>
          <a:prstGeom prst="rect">
            <a:avLst/>
          </a:prstGeom>
        </p:spPr>
      </p:pic>
      <p:pic>
        <p:nvPicPr>
          <p:cNvPr id="28" name="Picture 27"/>
          <p:cNvPicPr>
            <a:picLocks noChangeAspect="1"/>
          </p:cNvPicPr>
          <p:nvPr/>
        </p:nvPicPr>
        <p:blipFill>
          <a:blip r:embed="rId6"/>
          <a:stretch>
            <a:fillRect/>
          </a:stretch>
        </p:blipFill>
        <p:spPr>
          <a:xfrm>
            <a:off x="7759474" y="1620838"/>
            <a:ext cx="1065439" cy="807546"/>
          </a:xfrm>
          <a:prstGeom prst="rect">
            <a:avLst/>
          </a:prstGeom>
        </p:spPr>
      </p:pic>
      <p:pic>
        <p:nvPicPr>
          <p:cNvPr id="29" name="Picture 28"/>
          <p:cNvPicPr>
            <a:picLocks noChangeAspect="1"/>
          </p:cNvPicPr>
          <p:nvPr/>
        </p:nvPicPr>
        <p:blipFill>
          <a:blip r:embed="rId6"/>
          <a:stretch>
            <a:fillRect/>
          </a:stretch>
        </p:blipFill>
        <p:spPr>
          <a:xfrm>
            <a:off x="322000" y="1508423"/>
            <a:ext cx="1118220" cy="847000"/>
          </a:xfrm>
          <a:prstGeom prst="rect">
            <a:avLst/>
          </a:prstGeom>
        </p:spPr>
      </p:pic>
      <p:pic>
        <p:nvPicPr>
          <p:cNvPr id="30" name="Picture 29"/>
          <p:cNvPicPr>
            <a:picLocks noChangeAspect="1"/>
          </p:cNvPicPr>
          <p:nvPr/>
        </p:nvPicPr>
        <p:blipFill>
          <a:blip r:embed="rId7"/>
          <a:stretch>
            <a:fillRect/>
          </a:stretch>
        </p:blipFill>
        <p:spPr>
          <a:xfrm>
            <a:off x="93663" y="3043337"/>
            <a:ext cx="1577460" cy="1198104"/>
          </a:xfrm>
          <a:prstGeom prst="rect">
            <a:avLst/>
          </a:prstGeom>
        </p:spPr>
      </p:pic>
      <p:pic>
        <p:nvPicPr>
          <p:cNvPr id="31" name="Picture 30"/>
          <p:cNvPicPr>
            <a:picLocks noChangeAspect="1"/>
          </p:cNvPicPr>
          <p:nvPr/>
        </p:nvPicPr>
        <p:blipFill>
          <a:blip r:embed="rId7"/>
          <a:stretch>
            <a:fillRect/>
          </a:stretch>
        </p:blipFill>
        <p:spPr>
          <a:xfrm>
            <a:off x="7480120" y="3043337"/>
            <a:ext cx="1512417" cy="1145039"/>
          </a:xfrm>
          <a:prstGeom prst="rect">
            <a:avLst/>
          </a:prstGeom>
        </p:spPr>
      </p:pic>
      <p:sp>
        <p:nvSpPr>
          <p:cNvPr id="32" name="Oval 31"/>
          <p:cNvSpPr/>
          <p:nvPr/>
        </p:nvSpPr>
        <p:spPr>
          <a:xfrm>
            <a:off x="160895" y="3115224"/>
            <a:ext cx="583685" cy="5140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38657" y="3115224"/>
            <a:ext cx="583685" cy="5140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572424" y="3115224"/>
            <a:ext cx="583685" cy="5140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291436" y="3100846"/>
            <a:ext cx="583685" cy="5140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91822" y="3733450"/>
            <a:ext cx="2116581" cy="522287"/>
          </a:xfrm>
          <a:prstGeom prst="rect">
            <a:avLst/>
          </a:prstGeom>
        </p:spPr>
        <p:txBody>
          <a:bodyPr rtlCol="0">
            <a:spAutoFit/>
          </a:bodyPr>
          <a:lstStyle/>
          <a:p>
            <a:pPr algn="ctr"/>
            <a:r>
              <a:rPr lang="en-US" dirty="0"/>
              <a:t>Conferencing with</a:t>
            </a:r>
          </a:p>
          <a:p>
            <a:pPr algn="ctr"/>
            <a:r>
              <a:rPr lang="en-US" dirty="0"/>
              <a:t> Peers or Teacher</a:t>
            </a:r>
          </a:p>
        </p:txBody>
      </p:sp>
      <p:sp>
        <p:nvSpPr>
          <p:cNvPr id="3" name="TextBox 2"/>
          <p:cNvSpPr txBox="1"/>
          <p:nvPr/>
        </p:nvSpPr>
        <p:spPr>
          <a:xfrm>
            <a:off x="7099195" y="3711575"/>
            <a:ext cx="2221018" cy="522288"/>
          </a:xfrm>
          <a:prstGeom prst="rect">
            <a:avLst/>
          </a:prstGeom>
        </p:spPr>
        <p:txBody>
          <a:bodyPr rtlCol="0">
            <a:spAutoFit/>
          </a:bodyPr>
          <a:lstStyle/>
          <a:p>
            <a:pPr algn="ctr"/>
            <a:r>
              <a:rPr lang="en-US"/>
              <a:t>Conferencing with </a:t>
            </a:r>
            <a:endParaRPr lang="en-US" dirty="0"/>
          </a:p>
          <a:p>
            <a:pPr algn="ctr"/>
            <a:r>
              <a:rPr lang="en-US"/>
              <a:t>Peers or Teacher</a:t>
            </a:r>
            <a:endParaRPr lang="en-US" dirty="0"/>
          </a:p>
        </p:txBody>
      </p:sp>
      <p:sp>
        <p:nvSpPr>
          <p:cNvPr id="38" name="Shape 484"/>
          <p:cNvSpPr/>
          <p:nvPr/>
        </p:nvSpPr>
        <p:spPr>
          <a:xfrm>
            <a:off x="2552700" y="3094038"/>
            <a:ext cx="1695450" cy="1530180"/>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I</a:t>
            </a:r>
            <a:r>
              <a:rPr lang="en-US" sz="1000">
                <a:solidFill>
                  <a:srgbClr val="404040"/>
                </a:solidFill>
                <a:latin typeface="Arial"/>
                <a:ea typeface="Arial"/>
                <a:cs typeface="Arial"/>
                <a:sym typeface="Arial"/>
              </a:rPr>
              <a:t>NDEPENDENT or COLLABORATIVE</a:t>
            </a:r>
            <a:endParaRPr lang="en-US" sz="1000" dirty="0">
              <a:solidFill>
                <a:srgbClr val="404040"/>
              </a:solidFill>
              <a:latin typeface="Arial"/>
              <a:ea typeface="Arial"/>
              <a:cs typeface="Arial"/>
              <a:sym typeface="Arial"/>
            </a:endParaRPr>
          </a:p>
          <a:p>
            <a:pPr marL="0" marR="0" lvl="0" indent="0" algn="ctr" rtl="0">
              <a:spcBef>
                <a:spcPts val="0"/>
              </a:spcBef>
              <a:buNone/>
            </a:pPr>
            <a:r>
              <a:rPr lang="en-US" sz="1000">
                <a:solidFill>
                  <a:srgbClr val="404040"/>
                </a:solidFill>
              </a:rPr>
              <a:t>Centers/ Workstations</a:t>
            </a:r>
            <a:endParaRPr lang="en-US" sz="1000" dirty="0">
              <a:solidFill>
                <a:srgbClr val="404040"/>
              </a:solidFill>
            </a:endParaRPr>
          </a:p>
        </p:txBody>
      </p:sp>
      <p:pic>
        <p:nvPicPr>
          <p:cNvPr id="39" name="Shape 485"/>
          <p:cNvPicPr preferRelativeResize="0"/>
          <p:nvPr/>
        </p:nvPicPr>
        <p:blipFill rotWithShape="1">
          <a:blip r:embed="rId4">
            <a:alphaModFix/>
          </a:blip>
          <a:srcRect/>
          <a:stretch/>
        </p:blipFill>
        <p:spPr>
          <a:xfrm>
            <a:off x="2862263" y="3705225"/>
            <a:ext cx="997232" cy="863939"/>
          </a:xfrm>
          <a:prstGeom prst="rect">
            <a:avLst/>
          </a:prstGeom>
          <a:noFill/>
          <a:ln>
            <a:noFill/>
          </a:ln>
        </p:spPr>
      </p:pic>
      <p:sp>
        <p:nvSpPr>
          <p:cNvPr id="40" name="Shape 484"/>
          <p:cNvSpPr/>
          <p:nvPr/>
        </p:nvSpPr>
        <p:spPr>
          <a:xfrm>
            <a:off x="5057622" y="3115224"/>
            <a:ext cx="1695450" cy="1530180"/>
          </a:xfrm>
          <a:prstGeom prst="rect">
            <a:avLst/>
          </a:prstGeom>
          <a:solidFill>
            <a:schemeClr val="accent5"/>
          </a:solidFill>
          <a:ln>
            <a:noFill/>
          </a:ln>
        </p:spPr>
        <p:txBody>
          <a:bodyPr lIns="91425" tIns="45700" rIns="91425" bIns="45700" anchor="t" anchorCtr="0">
            <a:noAutofit/>
          </a:bodyPr>
          <a:lstStyle/>
          <a:p>
            <a:pPr marL="0" marR="0" lvl="0" indent="0" algn="ctr" rtl="0">
              <a:spcBef>
                <a:spcPts val="0"/>
              </a:spcBef>
              <a:buSzPct val="25000"/>
              <a:buNone/>
            </a:pPr>
            <a:r>
              <a:rPr lang="en-US" sz="1400">
                <a:solidFill>
                  <a:srgbClr val="404040"/>
                </a:solidFill>
                <a:latin typeface="Arial"/>
                <a:ea typeface="Arial"/>
                <a:cs typeface="Arial"/>
                <a:sym typeface="Arial"/>
              </a:rPr>
              <a:t>I</a:t>
            </a:r>
            <a:r>
              <a:rPr lang="en-US" sz="1000">
                <a:solidFill>
                  <a:srgbClr val="404040"/>
                </a:solidFill>
                <a:latin typeface="Arial"/>
                <a:ea typeface="Arial"/>
                <a:cs typeface="Arial"/>
                <a:sym typeface="Arial"/>
              </a:rPr>
              <a:t>NDEPENDENT or COLLABORATIVE</a:t>
            </a:r>
            <a:endParaRPr lang="en-US" sz="1000" dirty="0">
              <a:solidFill>
                <a:srgbClr val="404040"/>
              </a:solidFill>
              <a:latin typeface="Arial"/>
              <a:ea typeface="Arial"/>
              <a:cs typeface="Arial"/>
              <a:sym typeface="Arial"/>
            </a:endParaRPr>
          </a:p>
          <a:p>
            <a:pPr marL="0" marR="0" lvl="0" indent="0" algn="ctr" rtl="0">
              <a:spcBef>
                <a:spcPts val="0"/>
              </a:spcBef>
              <a:buNone/>
            </a:pPr>
            <a:r>
              <a:rPr lang="en-US" sz="1000">
                <a:solidFill>
                  <a:srgbClr val="404040"/>
                </a:solidFill>
              </a:rPr>
              <a:t>Centers/ Workstations</a:t>
            </a:r>
            <a:endParaRPr lang="en-US" sz="1000" dirty="0">
              <a:solidFill>
                <a:srgbClr val="404040"/>
              </a:solidFill>
            </a:endParaRPr>
          </a:p>
        </p:txBody>
      </p:sp>
      <p:pic>
        <p:nvPicPr>
          <p:cNvPr id="41" name="Shape 485"/>
          <p:cNvPicPr preferRelativeResize="0"/>
          <p:nvPr/>
        </p:nvPicPr>
        <p:blipFill rotWithShape="1">
          <a:blip r:embed="rId4">
            <a:alphaModFix/>
          </a:blip>
          <a:srcRect/>
          <a:stretch/>
        </p:blipFill>
        <p:spPr>
          <a:xfrm>
            <a:off x="5402679" y="3733450"/>
            <a:ext cx="997232" cy="86393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light">
  <a:themeElements>
    <a:clrScheme name="Kilter">
      <a:dk1>
        <a:srgbClr val="000000"/>
      </a:dk1>
      <a:lt1>
        <a:srgbClr val="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E Template Mar 2012">
  <a:themeElements>
    <a:clrScheme name="Kilter">
      <a:dk1>
        <a:srgbClr val="000000"/>
      </a:dk1>
      <a:lt1>
        <a:srgbClr val="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imple-light">
  <a:themeElements>
    <a:clrScheme name="Kilter">
      <a:dk1>
        <a:srgbClr val="000000"/>
      </a:dk1>
      <a:lt1>
        <a:srgbClr val="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1283</Words>
  <Application>Microsoft Office PowerPoint</Application>
  <PresentationFormat>On-screen Show (4:3)</PresentationFormat>
  <Paragraphs>124</Paragraphs>
  <Slides>8</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Ubuntu</vt:lpstr>
      <vt:lpstr>Calibri</vt:lpstr>
      <vt:lpstr>Questrial</vt:lpstr>
      <vt:lpstr>Arial</vt:lpstr>
      <vt:lpstr>simple-light</vt:lpstr>
      <vt:lpstr>1_EE Template Mar 2012</vt:lpstr>
      <vt:lpstr>1_simple-light</vt:lpstr>
      <vt:lpstr>Fulton County Schools Personalized Learning  Instructional Model: Ocee Elementary</vt:lpstr>
      <vt:lpstr>PowerPoint Presentation</vt:lpstr>
      <vt:lpstr>PowerPoint Presentation</vt:lpstr>
      <vt:lpstr>PowerPoint Presentation</vt:lpstr>
      <vt:lpstr>K-5 Models (Description)</vt:lpstr>
      <vt:lpstr>K-5 Models</vt:lpstr>
      <vt:lpstr>K-5 Any Subject Model A</vt:lpstr>
      <vt:lpstr>K-5 Model B - Two-Teacher Model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Fulton County Schools Personalized Learning  Instructional Model: Ocee Elementary</dc:title>
  <dc:creator>Mallard, Marcia</dc:creator>
  <cp:lastModifiedBy>Marcia</cp:lastModifiedBy>
  <cp:revision>19</cp:revision>
  <dcterms:modified xsi:type="dcterms:W3CDTF">2016-04-25T14:05:34Z</dcterms:modified>
</cp:coreProperties>
</file>